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 id="2147483660" r:id="rId5"/>
  </p:sldMasterIdLst>
  <p:notesMasterIdLst>
    <p:notesMasterId r:id="rId27"/>
  </p:notesMasterIdLst>
  <p:handoutMasterIdLst>
    <p:handoutMasterId r:id="rId28"/>
  </p:handoutMasterIdLst>
  <p:sldIdLst>
    <p:sldId id="265" r:id="rId6"/>
    <p:sldId id="310" r:id="rId7"/>
    <p:sldId id="320" r:id="rId8"/>
    <p:sldId id="322" r:id="rId9"/>
    <p:sldId id="312" r:id="rId10"/>
    <p:sldId id="345" r:id="rId11"/>
    <p:sldId id="341" r:id="rId12"/>
    <p:sldId id="342" r:id="rId13"/>
    <p:sldId id="343" r:id="rId14"/>
    <p:sldId id="344" r:id="rId15"/>
    <p:sldId id="329" r:id="rId16"/>
    <p:sldId id="330" r:id="rId17"/>
    <p:sldId id="328" r:id="rId18"/>
    <p:sldId id="331" r:id="rId19"/>
    <p:sldId id="332" r:id="rId20"/>
    <p:sldId id="333" r:id="rId21"/>
    <p:sldId id="334" r:id="rId22"/>
    <p:sldId id="335" r:id="rId23"/>
    <p:sldId id="336" r:id="rId24"/>
    <p:sldId id="338" r:id="rId25"/>
    <p:sldId id="340" r:id="rId26"/>
  </p:sldIdLst>
  <p:sldSz cx="12188825" cy="6858000"/>
  <p:notesSz cx="6858000" cy="9144000"/>
  <p:custDataLst>
    <p:tags r:id="rId29"/>
  </p:custDataLst>
  <p:defaultTextStyle>
    <a:defPPr rtl="0">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29" autoAdjust="0"/>
  </p:normalViewPr>
  <p:slideViewPr>
    <p:cSldViewPr showGuides="1">
      <p:cViewPr varScale="1">
        <p:scale>
          <a:sx n="73" d="100"/>
          <a:sy n="73" d="100"/>
        </p:scale>
        <p:origin x="618" y="96"/>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0" d="100"/>
          <a:sy n="60" d="100"/>
        </p:scale>
        <p:origin x="2982"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3.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9DE493-19D7-4EC9-97C9-5F26233F1106}" type="doc">
      <dgm:prSet loTypeId="urn:microsoft.com/office/officeart/2005/8/layout/hProcess4" loCatId="process" qsTypeId="urn:microsoft.com/office/officeart/2005/8/quickstyle/simple5" qsCatId="simple" csTypeId="urn:microsoft.com/office/officeart/2005/8/colors/accent1_5" csCatId="accent1" phldr="1"/>
      <dgm:spPr/>
      <dgm:t>
        <a:bodyPr rtlCol="0"/>
        <a:lstStyle/>
        <a:p>
          <a:pPr rtl="0"/>
          <a:endParaRPr lang="en-US"/>
        </a:p>
      </dgm:t>
    </dgm:pt>
    <dgm:pt modelId="{FB986F71-3126-4196-BD30-74AEDC39A1CA}">
      <dgm:prSet phldrT="[Text]"/>
      <dgm:spPr/>
      <dgm:t>
        <a:bodyPr rtlCol="0"/>
        <a:lstStyle/>
        <a:p>
          <a:pPr rtl="0"/>
          <a:r>
            <a:rPr lang="tr-TR" dirty="0"/>
            <a:t>Y</a:t>
          </a:r>
          <a:r>
            <a:rPr lang="tr" dirty="0"/>
            <a:t>emek Sepeti</a:t>
          </a:r>
          <a:endParaRPr lang="en-US" dirty="0"/>
        </a:p>
      </dgm:t>
    </dgm:pt>
    <dgm:pt modelId="{9B3CE34A-9B3E-4D5F-94E0-DFBB94FF5A03}" type="parTrans" cxnId="{1423FC72-83C7-4510-8021-28EAEA493E68}">
      <dgm:prSet/>
      <dgm:spPr/>
      <dgm:t>
        <a:bodyPr rtlCol="0"/>
        <a:lstStyle/>
        <a:p>
          <a:pPr rtl="0"/>
          <a:endParaRPr lang="en-US"/>
        </a:p>
      </dgm:t>
    </dgm:pt>
    <dgm:pt modelId="{D0B150DF-3AA4-454C-8652-25880449C422}" type="sibTrans" cxnId="{1423FC72-83C7-4510-8021-28EAEA493E68}">
      <dgm:prSet/>
      <dgm:spPr/>
      <dgm:t>
        <a:bodyPr rtlCol="0"/>
        <a:lstStyle/>
        <a:p>
          <a:pPr rtl="0"/>
          <a:endParaRPr lang="en-US"/>
        </a:p>
      </dgm:t>
    </dgm:pt>
    <dgm:pt modelId="{AB2E8498-CC81-452F-A895-08F3845AA347}">
      <dgm:prSet phldrT="[Text]"/>
      <dgm:spPr/>
      <dgm:t>
        <a:bodyPr rtlCol="0"/>
        <a:lstStyle/>
        <a:p>
          <a:pPr rtl="0"/>
          <a:r>
            <a:rPr lang="en-US" dirty="0"/>
            <a:t>Other users are unable to give feedback on user comments such as "helpful" or "not helpful".</a:t>
          </a:r>
        </a:p>
      </dgm:t>
    </dgm:pt>
    <dgm:pt modelId="{4C65E2C8-0CBB-4D8C-AD60-6B0105C62B84}" type="parTrans" cxnId="{2D5B3E3B-3EE5-4072-933E-27DF5400591C}">
      <dgm:prSet/>
      <dgm:spPr/>
      <dgm:t>
        <a:bodyPr rtlCol="0"/>
        <a:lstStyle/>
        <a:p>
          <a:pPr rtl="0"/>
          <a:endParaRPr lang="en-US"/>
        </a:p>
      </dgm:t>
    </dgm:pt>
    <dgm:pt modelId="{9A1F3304-AA9E-4FBC-89BA-9095C80E47C9}" type="sibTrans" cxnId="{2D5B3E3B-3EE5-4072-933E-27DF5400591C}">
      <dgm:prSet/>
      <dgm:spPr/>
      <dgm:t>
        <a:bodyPr rtlCol="0"/>
        <a:lstStyle/>
        <a:p>
          <a:pPr rtl="0"/>
          <a:endParaRPr lang="en-US"/>
        </a:p>
      </dgm:t>
    </dgm:pt>
    <dgm:pt modelId="{BF381BD4-48DC-48BF-8C18-C307CDD4D490}">
      <dgm:prSet phldrT="[Text]"/>
      <dgm:spPr/>
      <dgm:t>
        <a:bodyPr rtlCol="0"/>
        <a:lstStyle/>
        <a:p>
          <a:pPr rtl="0"/>
          <a:r>
            <a:rPr lang="tr-TR" dirty="0" err="1"/>
            <a:t>It</a:t>
          </a:r>
          <a:r>
            <a:rPr lang="tr-TR" dirty="0"/>
            <a:t> </a:t>
          </a:r>
          <a:r>
            <a:rPr lang="tr-TR" dirty="0" err="1"/>
            <a:t>doesn't</a:t>
          </a:r>
          <a:r>
            <a:rPr lang="tr-TR" dirty="0"/>
            <a:t> </a:t>
          </a:r>
          <a:r>
            <a:rPr lang="tr-TR" dirty="0" err="1"/>
            <a:t>have</a:t>
          </a:r>
          <a:r>
            <a:rPr lang="tr-TR" dirty="0"/>
            <a:t> GPS.</a:t>
          </a:r>
          <a:endParaRPr lang="en-US" dirty="0"/>
        </a:p>
      </dgm:t>
    </dgm:pt>
    <dgm:pt modelId="{5D881325-883F-44A1-A5FB-E01856D07A5B}" type="parTrans" cxnId="{5F9EDECD-FB20-4615-B5EC-47255B2B532F}">
      <dgm:prSet/>
      <dgm:spPr/>
      <dgm:t>
        <a:bodyPr rtlCol="0"/>
        <a:lstStyle/>
        <a:p>
          <a:pPr rtl="0"/>
          <a:endParaRPr lang="en-US"/>
        </a:p>
      </dgm:t>
    </dgm:pt>
    <dgm:pt modelId="{2C645F98-BC4B-4797-BC42-0872EA7B0575}" type="sibTrans" cxnId="{5F9EDECD-FB20-4615-B5EC-47255B2B532F}">
      <dgm:prSet/>
      <dgm:spPr/>
      <dgm:t>
        <a:bodyPr rtlCol="0"/>
        <a:lstStyle/>
        <a:p>
          <a:pPr rtl="0"/>
          <a:endParaRPr lang="en-US"/>
        </a:p>
      </dgm:t>
    </dgm:pt>
    <dgm:pt modelId="{F6D27D1B-CDCB-481F-B8FA-AB31B2A119DE}">
      <dgm:prSet phldrT="[Text]"/>
      <dgm:spPr/>
      <dgm:t>
        <a:bodyPr rtlCol="0"/>
        <a:lstStyle/>
        <a:p>
          <a:pPr rtl="0"/>
          <a:r>
            <a:rPr lang="tr" dirty="0"/>
            <a:t>Tripadvisor</a:t>
          </a:r>
          <a:endParaRPr lang="en-US" dirty="0"/>
        </a:p>
      </dgm:t>
    </dgm:pt>
    <dgm:pt modelId="{8A7BF306-8E53-4B16-9E7E-A79AE3DF6BE2}" type="parTrans" cxnId="{A63D53AC-541A-4D09-9620-8B1C8D7B91DE}">
      <dgm:prSet/>
      <dgm:spPr/>
      <dgm:t>
        <a:bodyPr rtlCol="0"/>
        <a:lstStyle/>
        <a:p>
          <a:pPr rtl="0"/>
          <a:endParaRPr lang="en-US"/>
        </a:p>
      </dgm:t>
    </dgm:pt>
    <dgm:pt modelId="{7AEB6639-3258-49E8-8B1F-B4A9C61922BE}" type="sibTrans" cxnId="{A63D53AC-541A-4D09-9620-8B1C8D7B91DE}">
      <dgm:prSet/>
      <dgm:spPr/>
      <dgm:t>
        <a:bodyPr rtlCol="0"/>
        <a:lstStyle/>
        <a:p>
          <a:pPr rtl="0"/>
          <a:endParaRPr lang="en-US"/>
        </a:p>
      </dgm:t>
    </dgm:pt>
    <dgm:pt modelId="{0B00F5A8-A0EF-4111-9D86-004317B4F49E}">
      <dgm:prSet phldrT="[Text]"/>
      <dgm:spPr/>
      <dgm:t>
        <a:bodyPr rtlCol="0"/>
        <a:lstStyle/>
        <a:p>
          <a:pPr rtl="0"/>
          <a:r>
            <a:rPr lang="en-US"/>
            <a:t>The main focus is not restaurants.</a:t>
          </a:r>
          <a:endParaRPr lang="en-US" dirty="0"/>
        </a:p>
      </dgm:t>
    </dgm:pt>
    <dgm:pt modelId="{EC916B99-8D26-4265-B7BE-BB461C68DA5C}" type="parTrans" cxnId="{86F910E7-C9D0-48E5-A3A3-C70127E96FC1}">
      <dgm:prSet/>
      <dgm:spPr/>
      <dgm:t>
        <a:bodyPr rtlCol="0"/>
        <a:lstStyle/>
        <a:p>
          <a:pPr rtl="0"/>
          <a:endParaRPr lang="en-US"/>
        </a:p>
      </dgm:t>
    </dgm:pt>
    <dgm:pt modelId="{CE48C676-980A-4BAC-A3C8-9ABC315DAE51}" type="sibTrans" cxnId="{86F910E7-C9D0-48E5-A3A3-C70127E96FC1}">
      <dgm:prSet/>
      <dgm:spPr/>
      <dgm:t>
        <a:bodyPr rtlCol="0"/>
        <a:lstStyle/>
        <a:p>
          <a:pPr rtl="0"/>
          <a:endParaRPr lang="en-US"/>
        </a:p>
      </dgm:t>
    </dgm:pt>
    <dgm:pt modelId="{58828492-5CEF-4AFE-95CB-5D7E6A18158B}">
      <dgm:prSet phldrT="[Text]"/>
      <dgm:spPr/>
      <dgm:t>
        <a:bodyPr rtlCol="0"/>
        <a:lstStyle/>
        <a:p>
          <a:pPr rtl="0"/>
          <a:r>
            <a:rPr lang="tr-TR" dirty="0" err="1"/>
            <a:t>Zomato</a:t>
          </a:r>
          <a:endParaRPr lang="en-US" dirty="0"/>
        </a:p>
      </dgm:t>
    </dgm:pt>
    <dgm:pt modelId="{F664BA43-1B81-496F-A04E-CE4B4A525697}" type="parTrans" cxnId="{ECE9152A-59A8-4A3A-9D34-DB38A074F636}">
      <dgm:prSet/>
      <dgm:spPr/>
      <dgm:t>
        <a:bodyPr rtlCol="0"/>
        <a:lstStyle/>
        <a:p>
          <a:pPr rtl="0"/>
          <a:endParaRPr lang="en-US"/>
        </a:p>
      </dgm:t>
    </dgm:pt>
    <dgm:pt modelId="{2D386477-EC66-449A-8D41-5F8A212C3D8E}" type="sibTrans" cxnId="{ECE9152A-59A8-4A3A-9D34-DB38A074F636}">
      <dgm:prSet/>
      <dgm:spPr/>
      <dgm:t>
        <a:bodyPr rtlCol="0"/>
        <a:lstStyle/>
        <a:p>
          <a:pPr rtl="0"/>
          <a:endParaRPr lang="en-US"/>
        </a:p>
      </dgm:t>
    </dgm:pt>
    <dgm:pt modelId="{68838C34-4D02-49F8-ADD7-BFA90D87B7EA}">
      <dgm:prSet phldrT="[Text]"/>
      <dgm:spPr/>
      <dgm:t>
        <a:bodyPr rtlCol="0"/>
        <a:lstStyle/>
        <a:p>
          <a:pPr rtl="0"/>
          <a:r>
            <a:rPr lang="tr-TR"/>
            <a:t>No comment control.</a:t>
          </a:r>
          <a:endParaRPr lang="en-US" dirty="0"/>
        </a:p>
      </dgm:t>
    </dgm:pt>
    <dgm:pt modelId="{F2AD00AD-6A23-4C89-A107-68EF5D1F0B94}" type="parTrans" cxnId="{4143D757-8617-4C89-8322-E3B29A1874AF}">
      <dgm:prSet/>
      <dgm:spPr/>
      <dgm:t>
        <a:bodyPr rtlCol="0"/>
        <a:lstStyle/>
        <a:p>
          <a:pPr rtl="0"/>
          <a:endParaRPr lang="en-US"/>
        </a:p>
      </dgm:t>
    </dgm:pt>
    <dgm:pt modelId="{FFC4FCE7-6F2F-4F91-A74A-7C4C32A81657}" type="sibTrans" cxnId="{4143D757-8617-4C89-8322-E3B29A1874AF}">
      <dgm:prSet/>
      <dgm:spPr/>
      <dgm:t>
        <a:bodyPr rtlCol="0"/>
        <a:lstStyle/>
        <a:p>
          <a:pPr rtl="0"/>
          <a:endParaRPr lang="en-US"/>
        </a:p>
      </dgm:t>
    </dgm:pt>
    <dgm:pt modelId="{65B6D8B9-E558-4264-B37F-7B4B2A8896DF}">
      <dgm:prSet phldrT="[Text]"/>
      <dgm:spPr/>
      <dgm:t>
        <a:bodyPr rtlCol="0"/>
        <a:lstStyle/>
        <a:p>
          <a:pPr rtl="0"/>
          <a:r>
            <a:rPr lang="en-US"/>
            <a:t>Filtering features are limited (i.e. no range)</a:t>
          </a:r>
          <a:endParaRPr lang="en-US" dirty="0"/>
        </a:p>
      </dgm:t>
    </dgm:pt>
    <dgm:pt modelId="{04F5A724-3AA7-4E78-B992-BCB3E916993F}" type="parTrans" cxnId="{CA96E113-7151-48C8-B4D5-7AA211772CC8}">
      <dgm:prSet/>
      <dgm:spPr/>
      <dgm:t>
        <a:bodyPr rtlCol="0"/>
        <a:lstStyle/>
        <a:p>
          <a:pPr rtl="0"/>
          <a:endParaRPr lang="en-US"/>
        </a:p>
      </dgm:t>
    </dgm:pt>
    <dgm:pt modelId="{370A79FF-9957-49E1-811F-78AB198DD9E0}" type="sibTrans" cxnId="{CA96E113-7151-48C8-B4D5-7AA211772CC8}">
      <dgm:prSet/>
      <dgm:spPr/>
      <dgm:t>
        <a:bodyPr rtlCol="0"/>
        <a:lstStyle/>
        <a:p>
          <a:pPr rtl="0"/>
          <a:endParaRPr lang="en-US"/>
        </a:p>
      </dgm:t>
    </dgm:pt>
    <dgm:pt modelId="{6E7DBE00-7E5B-46F8-BBA0-CF0079A58E82}">
      <dgm:prSet phldrT="[Text]"/>
      <dgm:spPr/>
      <dgm:t>
        <a:bodyPr rtlCol="0"/>
        <a:lstStyle/>
        <a:p>
          <a:pPr rtl="0"/>
          <a:r>
            <a:rPr lang="en-US" dirty="0"/>
            <a:t>This site contains a lot of outdated information.</a:t>
          </a:r>
        </a:p>
      </dgm:t>
    </dgm:pt>
    <dgm:pt modelId="{6FAC7821-43C2-4A12-9638-E9B1BDE7C8D8}" type="parTrans" cxnId="{3D080EE7-BDF0-495B-A4FB-103A296CD73B}">
      <dgm:prSet/>
      <dgm:spPr/>
      <dgm:t>
        <a:bodyPr rtlCol="0"/>
        <a:lstStyle/>
        <a:p>
          <a:pPr rtl="0"/>
          <a:endParaRPr lang="en-US"/>
        </a:p>
      </dgm:t>
    </dgm:pt>
    <dgm:pt modelId="{65147ED7-18A4-49A5-9AEE-066FB0363316}" type="sibTrans" cxnId="{3D080EE7-BDF0-495B-A4FB-103A296CD73B}">
      <dgm:prSet/>
      <dgm:spPr/>
      <dgm:t>
        <a:bodyPr rtlCol="0"/>
        <a:lstStyle/>
        <a:p>
          <a:pPr rtl="0"/>
          <a:endParaRPr lang="en-US"/>
        </a:p>
      </dgm:t>
    </dgm:pt>
    <dgm:pt modelId="{27BCF7C6-1323-4EA5-9046-903BA3C15E9C}">
      <dgm:prSet phldrT="[Text]"/>
      <dgm:spPr/>
      <dgm:t>
        <a:bodyPr rtlCol="0"/>
        <a:lstStyle/>
        <a:p>
          <a:pPr rtl="0"/>
          <a:endParaRPr lang="en-US" dirty="0"/>
        </a:p>
      </dgm:t>
    </dgm:pt>
    <dgm:pt modelId="{71646EBF-DBA8-4A7E-81CB-1A46179078A4}" type="parTrans" cxnId="{D71CF61C-FFDC-483F-A31C-4110CCDB6E4F}">
      <dgm:prSet/>
      <dgm:spPr/>
      <dgm:t>
        <a:bodyPr/>
        <a:lstStyle/>
        <a:p>
          <a:endParaRPr lang="tr-TR"/>
        </a:p>
      </dgm:t>
    </dgm:pt>
    <dgm:pt modelId="{DFD55F74-1022-4897-BAD3-DF7FCA82F32E}" type="sibTrans" cxnId="{D71CF61C-FFDC-483F-A31C-4110CCDB6E4F}">
      <dgm:prSet/>
      <dgm:spPr/>
      <dgm:t>
        <a:bodyPr/>
        <a:lstStyle/>
        <a:p>
          <a:endParaRPr lang="tr-TR"/>
        </a:p>
      </dgm:t>
    </dgm:pt>
    <dgm:pt modelId="{B8514224-E7A0-47A1-8B00-6088F98F0434}">
      <dgm:prSet phldrT="[Text]"/>
      <dgm:spPr/>
      <dgm:t>
        <a:bodyPr rtlCol="0"/>
        <a:lstStyle/>
        <a:p>
          <a:pPr rtl="0"/>
          <a:r>
            <a:rPr lang="en-US"/>
            <a:t>Users cannot add food or restaurant photos.</a:t>
          </a:r>
          <a:endParaRPr lang="en-US" dirty="0"/>
        </a:p>
      </dgm:t>
    </dgm:pt>
    <dgm:pt modelId="{51C36D6B-CEFD-416E-882E-18BC4152F3F0}" type="parTrans" cxnId="{EFB7DAEE-3CD5-4A8A-8FA0-308553C9604C}">
      <dgm:prSet/>
      <dgm:spPr/>
      <dgm:t>
        <a:bodyPr/>
        <a:lstStyle/>
        <a:p>
          <a:endParaRPr lang="tr-TR"/>
        </a:p>
      </dgm:t>
    </dgm:pt>
    <dgm:pt modelId="{8284E561-BCC1-4C77-9D77-BE8B896D10E3}" type="sibTrans" cxnId="{EFB7DAEE-3CD5-4A8A-8FA0-308553C9604C}">
      <dgm:prSet/>
      <dgm:spPr/>
      <dgm:t>
        <a:bodyPr/>
        <a:lstStyle/>
        <a:p>
          <a:endParaRPr lang="tr-TR"/>
        </a:p>
      </dgm:t>
    </dgm:pt>
    <dgm:pt modelId="{3960CFF8-4383-4382-8D6D-F2A00F508E8D}" type="pres">
      <dgm:prSet presAssocID="{0E9DE493-19D7-4EC9-97C9-5F26233F1106}" presName="Name0" presStyleCnt="0">
        <dgm:presLayoutVars>
          <dgm:dir/>
          <dgm:animLvl val="lvl"/>
          <dgm:resizeHandles val="exact"/>
        </dgm:presLayoutVars>
      </dgm:prSet>
      <dgm:spPr/>
      <dgm:t>
        <a:bodyPr/>
        <a:lstStyle/>
        <a:p>
          <a:endParaRPr lang="tr-TR"/>
        </a:p>
      </dgm:t>
    </dgm:pt>
    <dgm:pt modelId="{366CFF54-5C8F-47F9-BFD8-D9AF3EADDA3E}" type="pres">
      <dgm:prSet presAssocID="{0E9DE493-19D7-4EC9-97C9-5F26233F1106}" presName="tSp" presStyleCnt="0"/>
      <dgm:spPr/>
    </dgm:pt>
    <dgm:pt modelId="{13688FBD-4079-41FE-A6A2-B5B0F293E6BF}" type="pres">
      <dgm:prSet presAssocID="{0E9DE493-19D7-4EC9-97C9-5F26233F1106}" presName="bSp" presStyleCnt="0"/>
      <dgm:spPr/>
    </dgm:pt>
    <dgm:pt modelId="{224851B6-C14D-49DE-883B-A13003DA4601}" type="pres">
      <dgm:prSet presAssocID="{0E9DE493-19D7-4EC9-97C9-5F26233F1106}" presName="process" presStyleCnt="0"/>
      <dgm:spPr/>
    </dgm:pt>
    <dgm:pt modelId="{1439717B-283C-48FF-AF62-1990F52B6512}" type="pres">
      <dgm:prSet presAssocID="{FB986F71-3126-4196-BD30-74AEDC39A1CA}" presName="composite1" presStyleCnt="0"/>
      <dgm:spPr/>
    </dgm:pt>
    <dgm:pt modelId="{BCCE6711-D1D8-4B2C-917E-41AB5A6114A8}" type="pres">
      <dgm:prSet presAssocID="{FB986F71-3126-4196-BD30-74AEDC39A1CA}" presName="dummyNode1" presStyleLbl="node1" presStyleIdx="0" presStyleCnt="3"/>
      <dgm:spPr/>
    </dgm:pt>
    <dgm:pt modelId="{96015622-8A46-45CF-A72A-2856B699B374}" type="pres">
      <dgm:prSet presAssocID="{FB986F71-3126-4196-BD30-74AEDC39A1CA}" presName="childNode1" presStyleLbl="bgAcc1" presStyleIdx="0" presStyleCnt="3">
        <dgm:presLayoutVars>
          <dgm:bulletEnabled val="1"/>
        </dgm:presLayoutVars>
      </dgm:prSet>
      <dgm:spPr/>
      <dgm:t>
        <a:bodyPr/>
        <a:lstStyle/>
        <a:p>
          <a:endParaRPr lang="tr-TR"/>
        </a:p>
      </dgm:t>
    </dgm:pt>
    <dgm:pt modelId="{BFE859F2-A9E8-4F95-9161-8EC68F2D30C4}" type="pres">
      <dgm:prSet presAssocID="{FB986F71-3126-4196-BD30-74AEDC39A1CA}" presName="childNode1tx" presStyleLbl="bgAcc1" presStyleIdx="0" presStyleCnt="3">
        <dgm:presLayoutVars>
          <dgm:bulletEnabled val="1"/>
        </dgm:presLayoutVars>
      </dgm:prSet>
      <dgm:spPr/>
      <dgm:t>
        <a:bodyPr/>
        <a:lstStyle/>
        <a:p>
          <a:endParaRPr lang="tr-TR"/>
        </a:p>
      </dgm:t>
    </dgm:pt>
    <dgm:pt modelId="{E18C6CF4-EDEB-4539-A36D-E0355B626199}" type="pres">
      <dgm:prSet presAssocID="{FB986F71-3126-4196-BD30-74AEDC39A1CA}" presName="parentNode1" presStyleLbl="node1" presStyleIdx="0" presStyleCnt="3">
        <dgm:presLayoutVars>
          <dgm:chMax val="1"/>
          <dgm:bulletEnabled val="1"/>
        </dgm:presLayoutVars>
      </dgm:prSet>
      <dgm:spPr/>
      <dgm:t>
        <a:bodyPr/>
        <a:lstStyle/>
        <a:p>
          <a:endParaRPr lang="tr-TR"/>
        </a:p>
      </dgm:t>
    </dgm:pt>
    <dgm:pt modelId="{D9FCD5E9-9E94-4534-BAB4-3DB8EB44E7D0}" type="pres">
      <dgm:prSet presAssocID="{FB986F71-3126-4196-BD30-74AEDC39A1CA}" presName="connSite1" presStyleCnt="0"/>
      <dgm:spPr/>
    </dgm:pt>
    <dgm:pt modelId="{6A63D16E-EEE6-4267-97EA-5AD7D2BC4E84}" type="pres">
      <dgm:prSet presAssocID="{D0B150DF-3AA4-454C-8652-25880449C422}" presName="Name9" presStyleLbl="sibTrans2D1" presStyleIdx="0" presStyleCnt="2"/>
      <dgm:spPr/>
      <dgm:t>
        <a:bodyPr/>
        <a:lstStyle/>
        <a:p>
          <a:endParaRPr lang="tr-TR"/>
        </a:p>
      </dgm:t>
    </dgm:pt>
    <dgm:pt modelId="{59BAED1E-A4FE-4FA3-8716-57917AF47F38}" type="pres">
      <dgm:prSet presAssocID="{F6D27D1B-CDCB-481F-B8FA-AB31B2A119DE}" presName="composite2" presStyleCnt="0"/>
      <dgm:spPr/>
    </dgm:pt>
    <dgm:pt modelId="{5C833856-7FAF-4B27-932C-67C7D08339F2}" type="pres">
      <dgm:prSet presAssocID="{F6D27D1B-CDCB-481F-B8FA-AB31B2A119DE}" presName="dummyNode2" presStyleLbl="node1" presStyleIdx="0" presStyleCnt="3"/>
      <dgm:spPr/>
    </dgm:pt>
    <dgm:pt modelId="{E83793B4-2C5C-4D90-82FA-E5EE4745664D}" type="pres">
      <dgm:prSet presAssocID="{F6D27D1B-CDCB-481F-B8FA-AB31B2A119DE}" presName="childNode2" presStyleLbl="bgAcc1" presStyleIdx="1" presStyleCnt="3">
        <dgm:presLayoutVars>
          <dgm:bulletEnabled val="1"/>
        </dgm:presLayoutVars>
      </dgm:prSet>
      <dgm:spPr/>
      <dgm:t>
        <a:bodyPr/>
        <a:lstStyle/>
        <a:p>
          <a:endParaRPr lang="tr-TR"/>
        </a:p>
      </dgm:t>
    </dgm:pt>
    <dgm:pt modelId="{67FFE978-6FBE-4424-80BE-B9E4B4DD0695}" type="pres">
      <dgm:prSet presAssocID="{F6D27D1B-CDCB-481F-B8FA-AB31B2A119DE}" presName="childNode2tx" presStyleLbl="bgAcc1" presStyleIdx="1" presStyleCnt="3">
        <dgm:presLayoutVars>
          <dgm:bulletEnabled val="1"/>
        </dgm:presLayoutVars>
      </dgm:prSet>
      <dgm:spPr/>
      <dgm:t>
        <a:bodyPr/>
        <a:lstStyle/>
        <a:p>
          <a:endParaRPr lang="tr-TR"/>
        </a:p>
      </dgm:t>
    </dgm:pt>
    <dgm:pt modelId="{029D1FDE-4DD7-4FA5-8C70-0C747477B66C}" type="pres">
      <dgm:prSet presAssocID="{F6D27D1B-CDCB-481F-B8FA-AB31B2A119DE}" presName="parentNode2" presStyleLbl="node1" presStyleIdx="1" presStyleCnt="3">
        <dgm:presLayoutVars>
          <dgm:chMax val="0"/>
          <dgm:bulletEnabled val="1"/>
        </dgm:presLayoutVars>
      </dgm:prSet>
      <dgm:spPr/>
      <dgm:t>
        <a:bodyPr/>
        <a:lstStyle/>
        <a:p>
          <a:endParaRPr lang="tr-TR"/>
        </a:p>
      </dgm:t>
    </dgm:pt>
    <dgm:pt modelId="{C2556EF6-41FF-46C6-8829-911BFA533FFE}" type="pres">
      <dgm:prSet presAssocID="{F6D27D1B-CDCB-481F-B8FA-AB31B2A119DE}" presName="connSite2" presStyleCnt="0"/>
      <dgm:spPr/>
    </dgm:pt>
    <dgm:pt modelId="{DC2A0ADB-DCE3-4BF4-9952-0394865777AC}" type="pres">
      <dgm:prSet presAssocID="{7AEB6639-3258-49E8-8B1F-B4A9C61922BE}" presName="Name18" presStyleLbl="sibTrans2D1" presStyleIdx="1" presStyleCnt="2"/>
      <dgm:spPr/>
      <dgm:t>
        <a:bodyPr/>
        <a:lstStyle/>
        <a:p>
          <a:endParaRPr lang="tr-TR"/>
        </a:p>
      </dgm:t>
    </dgm:pt>
    <dgm:pt modelId="{A874A3A3-A340-4ABC-99B5-7529D4415335}" type="pres">
      <dgm:prSet presAssocID="{58828492-5CEF-4AFE-95CB-5D7E6A18158B}" presName="composite1" presStyleCnt="0"/>
      <dgm:spPr/>
    </dgm:pt>
    <dgm:pt modelId="{14032C0B-60AE-432B-A713-F993D1C4BA8F}" type="pres">
      <dgm:prSet presAssocID="{58828492-5CEF-4AFE-95CB-5D7E6A18158B}" presName="dummyNode1" presStyleLbl="node1" presStyleIdx="1" presStyleCnt="3"/>
      <dgm:spPr/>
    </dgm:pt>
    <dgm:pt modelId="{69C28D3B-E083-42DF-9EA0-916CA12125A9}" type="pres">
      <dgm:prSet presAssocID="{58828492-5CEF-4AFE-95CB-5D7E6A18158B}" presName="childNode1" presStyleLbl="bgAcc1" presStyleIdx="2" presStyleCnt="3">
        <dgm:presLayoutVars>
          <dgm:bulletEnabled val="1"/>
        </dgm:presLayoutVars>
      </dgm:prSet>
      <dgm:spPr/>
      <dgm:t>
        <a:bodyPr/>
        <a:lstStyle/>
        <a:p>
          <a:endParaRPr lang="tr-TR"/>
        </a:p>
      </dgm:t>
    </dgm:pt>
    <dgm:pt modelId="{843715D2-C2C2-41EB-BDA3-21230FBA46DB}" type="pres">
      <dgm:prSet presAssocID="{58828492-5CEF-4AFE-95CB-5D7E6A18158B}" presName="childNode1tx" presStyleLbl="bgAcc1" presStyleIdx="2" presStyleCnt="3">
        <dgm:presLayoutVars>
          <dgm:bulletEnabled val="1"/>
        </dgm:presLayoutVars>
      </dgm:prSet>
      <dgm:spPr/>
      <dgm:t>
        <a:bodyPr/>
        <a:lstStyle/>
        <a:p>
          <a:endParaRPr lang="tr-TR"/>
        </a:p>
      </dgm:t>
    </dgm:pt>
    <dgm:pt modelId="{047F5837-10E2-4FFC-A492-DB8A19EF48CA}" type="pres">
      <dgm:prSet presAssocID="{58828492-5CEF-4AFE-95CB-5D7E6A18158B}" presName="parentNode1" presStyleLbl="node1" presStyleIdx="2" presStyleCnt="3">
        <dgm:presLayoutVars>
          <dgm:chMax val="1"/>
          <dgm:bulletEnabled val="1"/>
        </dgm:presLayoutVars>
      </dgm:prSet>
      <dgm:spPr/>
      <dgm:t>
        <a:bodyPr/>
        <a:lstStyle/>
        <a:p>
          <a:endParaRPr lang="tr-TR"/>
        </a:p>
      </dgm:t>
    </dgm:pt>
    <dgm:pt modelId="{7D6A154D-27BB-4CCE-9250-BCDD2CD5C383}" type="pres">
      <dgm:prSet presAssocID="{58828492-5CEF-4AFE-95CB-5D7E6A18158B}" presName="connSite1" presStyleCnt="0"/>
      <dgm:spPr/>
    </dgm:pt>
  </dgm:ptLst>
  <dgm:cxnLst>
    <dgm:cxn modelId="{B4F67E15-61B8-4A2E-85E1-48A0D1A874A6}" type="presOf" srcId="{B8514224-E7A0-47A1-8B00-6088F98F0434}" destId="{69C28D3B-E083-42DF-9EA0-916CA12125A9}" srcOrd="0" destOrd="2" presId="urn:microsoft.com/office/officeart/2005/8/layout/hProcess4"/>
    <dgm:cxn modelId="{0C68F2E9-D20E-4DD0-B6CB-F7DB9484C868}" type="presOf" srcId="{BF381BD4-48DC-48BF-8C18-C307CDD4D490}" destId="{BFE859F2-A9E8-4F95-9161-8EC68F2D30C4}" srcOrd="1" destOrd="2" presId="urn:microsoft.com/office/officeart/2005/8/layout/hProcess4"/>
    <dgm:cxn modelId="{1423FC72-83C7-4510-8021-28EAEA493E68}" srcId="{0E9DE493-19D7-4EC9-97C9-5F26233F1106}" destId="{FB986F71-3126-4196-BD30-74AEDC39A1CA}" srcOrd="0" destOrd="0" parTransId="{9B3CE34A-9B3E-4D5F-94E0-DFBB94FF5A03}" sibTransId="{D0B150DF-3AA4-454C-8652-25880449C422}"/>
    <dgm:cxn modelId="{3B2CD89C-CF67-43E3-9293-C53C72995678}" type="presOf" srcId="{BF381BD4-48DC-48BF-8C18-C307CDD4D490}" destId="{96015622-8A46-45CF-A72A-2856B699B374}" srcOrd="0" destOrd="2" presId="urn:microsoft.com/office/officeart/2005/8/layout/hProcess4"/>
    <dgm:cxn modelId="{A106624A-0005-41D4-B64A-901644325FEA}" type="presOf" srcId="{6E7DBE00-7E5B-46F8-BBA0-CF0079A58E82}" destId="{843715D2-C2C2-41EB-BDA3-21230FBA46DB}" srcOrd="1" destOrd="1" presId="urn:microsoft.com/office/officeart/2005/8/layout/hProcess4"/>
    <dgm:cxn modelId="{D71CF61C-FFDC-483F-A31C-4110CCDB6E4F}" srcId="{FB986F71-3126-4196-BD30-74AEDC39A1CA}" destId="{27BCF7C6-1323-4EA5-9046-903BA3C15E9C}" srcOrd="1" destOrd="0" parTransId="{71646EBF-DBA8-4A7E-81CB-1A46179078A4}" sibTransId="{DFD55F74-1022-4897-BAD3-DF7FCA82F32E}"/>
    <dgm:cxn modelId="{0193A3FC-B99F-428B-B26A-196CD96E6D1A}" type="presOf" srcId="{B8514224-E7A0-47A1-8B00-6088F98F0434}" destId="{843715D2-C2C2-41EB-BDA3-21230FBA46DB}" srcOrd="1" destOrd="2" presId="urn:microsoft.com/office/officeart/2005/8/layout/hProcess4"/>
    <dgm:cxn modelId="{EFB7DAEE-3CD5-4A8A-8FA0-308553C9604C}" srcId="{58828492-5CEF-4AFE-95CB-5D7E6A18158B}" destId="{B8514224-E7A0-47A1-8B00-6088F98F0434}" srcOrd="2" destOrd="0" parTransId="{51C36D6B-CEFD-416E-882E-18BC4152F3F0}" sibTransId="{8284E561-BCC1-4C77-9D77-BE8B896D10E3}"/>
    <dgm:cxn modelId="{4143D757-8617-4C89-8322-E3B29A1874AF}" srcId="{58828492-5CEF-4AFE-95CB-5D7E6A18158B}" destId="{68838C34-4D02-49F8-ADD7-BFA90D87B7EA}" srcOrd="0" destOrd="0" parTransId="{F2AD00AD-6A23-4C89-A107-68EF5D1F0B94}" sibTransId="{FFC4FCE7-6F2F-4F91-A74A-7C4C32A81657}"/>
    <dgm:cxn modelId="{0C99A0E7-7B5A-462A-BC31-41CB3B1D1005}" type="presOf" srcId="{0E9DE493-19D7-4EC9-97C9-5F26233F1106}" destId="{3960CFF8-4383-4382-8D6D-F2A00F508E8D}" srcOrd="0" destOrd="0" presId="urn:microsoft.com/office/officeart/2005/8/layout/hProcess4"/>
    <dgm:cxn modelId="{300E722A-937B-4681-BF9C-7933B3C6956A}" type="presOf" srcId="{F6D27D1B-CDCB-481F-B8FA-AB31B2A119DE}" destId="{029D1FDE-4DD7-4FA5-8C70-0C747477B66C}" srcOrd="0" destOrd="0" presId="urn:microsoft.com/office/officeart/2005/8/layout/hProcess4"/>
    <dgm:cxn modelId="{0DE04CA7-8D0A-42E1-B07A-0D64581626CA}" type="presOf" srcId="{7AEB6639-3258-49E8-8B1F-B4A9C61922BE}" destId="{DC2A0ADB-DCE3-4BF4-9952-0394865777AC}" srcOrd="0" destOrd="0" presId="urn:microsoft.com/office/officeart/2005/8/layout/hProcess4"/>
    <dgm:cxn modelId="{878AE697-35FC-403D-92A3-0B92F7B7EB7A}" type="presOf" srcId="{0B00F5A8-A0EF-4111-9D86-004317B4F49E}" destId="{E83793B4-2C5C-4D90-82FA-E5EE4745664D}" srcOrd="0" destOrd="0" presId="urn:microsoft.com/office/officeart/2005/8/layout/hProcess4"/>
    <dgm:cxn modelId="{E9730C94-0A42-4F8E-B45A-02CE25449719}" type="presOf" srcId="{AB2E8498-CC81-452F-A895-08F3845AA347}" destId="{BFE859F2-A9E8-4F95-9161-8EC68F2D30C4}" srcOrd="1" destOrd="0" presId="urn:microsoft.com/office/officeart/2005/8/layout/hProcess4"/>
    <dgm:cxn modelId="{0731A115-58A3-481B-8A1D-4C0F1D56F785}" type="presOf" srcId="{FB986F71-3126-4196-BD30-74AEDC39A1CA}" destId="{E18C6CF4-EDEB-4539-A36D-E0355B626199}" srcOrd="0" destOrd="0" presId="urn:microsoft.com/office/officeart/2005/8/layout/hProcess4"/>
    <dgm:cxn modelId="{C875BEE4-598B-4FE7-9AAC-474318887EB0}" type="presOf" srcId="{D0B150DF-3AA4-454C-8652-25880449C422}" destId="{6A63D16E-EEE6-4267-97EA-5AD7D2BC4E84}" srcOrd="0" destOrd="0" presId="urn:microsoft.com/office/officeart/2005/8/layout/hProcess4"/>
    <dgm:cxn modelId="{5F9EDECD-FB20-4615-B5EC-47255B2B532F}" srcId="{FB986F71-3126-4196-BD30-74AEDC39A1CA}" destId="{BF381BD4-48DC-48BF-8C18-C307CDD4D490}" srcOrd="2" destOrd="0" parTransId="{5D881325-883F-44A1-A5FB-E01856D07A5B}" sibTransId="{2C645F98-BC4B-4797-BC42-0872EA7B0575}"/>
    <dgm:cxn modelId="{EDB2476A-7D1B-48F2-8FA7-693FBB5776F5}" type="presOf" srcId="{27BCF7C6-1323-4EA5-9046-903BA3C15E9C}" destId="{96015622-8A46-45CF-A72A-2856B699B374}" srcOrd="0" destOrd="1" presId="urn:microsoft.com/office/officeart/2005/8/layout/hProcess4"/>
    <dgm:cxn modelId="{8593019D-C207-4E1B-B1C1-18E0CC95AA04}" type="presOf" srcId="{65B6D8B9-E558-4264-B37F-7B4B2A8896DF}" destId="{67FFE978-6FBE-4424-80BE-B9E4B4DD0695}" srcOrd="1" destOrd="1" presId="urn:microsoft.com/office/officeart/2005/8/layout/hProcess4"/>
    <dgm:cxn modelId="{F3D001C7-FD84-41F5-B497-6421DAD4965E}" type="presOf" srcId="{65B6D8B9-E558-4264-B37F-7B4B2A8896DF}" destId="{E83793B4-2C5C-4D90-82FA-E5EE4745664D}" srcOrd="0" destOrd="1" presId="urn:microsoft.com/office/officeart/2005/8/layout/hProcess4"/>
    <dgm:cxn modelId="{DC0556BF-DB8E-4C8C-A27B-FEA575AE48F1}" type="presOf" srcId="{68838C34-4D02-49F8-ADD7-BFA90D87B7EA}" destId="{843715D2-C2C2-41EB-BDA3-21230FBA46DB}" srcOrd="1" destOrd="0" presId="urn:microsoft.com/office/officeart/2005/8/layout/hProcess4"/>
    <dgm:cxn modelId="{004946A5-CBD1-4C7F-A823-A85DAC245DF7}" type="presOf" srcId="{6E7DBE00-7E5B-46F8-BBA0-CF0079A58E82}" destId="{69C28D3B-E083-42DF-9EA0-916CA12125A9}" srcOrd="0" destOrd="1" presId="urn:microsoft.com/office/officeart/2005/8/layout/hProcess4"/>
    <dgm:cxn modelId="{56878CDA-253E-4C45-8745-6F7C37074EAE}" type="presOf" srcId="{58828492-5CEF-4AFE-95CB-5D7E6A18158B}" destId="{047F5837-10E2-4FFC-A492-DB8A19EF48CA}" srcOrd="0" destOrd="0" presId="urn:microsoft.com/office/officeart/2005/8/layout/hProcess4"/>
    <dgm:cxn modelId="{E113FEAA-1F7F-443C-BD88-38A807CEBD28}" type="presOf" srcId="{0B00F5A8-A0EF-4111-9D86-004317B4F49E}" destId="{67FFE978-6FBE-4424-80BE-B9E4B4DD0695}" srcOrd="1" destOrd="0" presId="urn:microsoft.com/office/officeart/2005/8/layout/hProcess4"/>
    <dgm:cxn modelId="{A63D53AC-541A-4D09-9620-8B1C8D7B91DE}" srcId="{0E9DE493-19D7-4EC9-97C9-5F26233F1106}" destId="{F6D27D1B-CDCB-481F-B8FA-AB31B2A119DE}" srcOrd="1" destOrd="0" parTransId="{8A7BF306-8E53-4B16-9E7E-A79AE3DF6BE2}" sibTransId="{7AEB6639-3258-49E8-8B1F-B4A9C61922BE}"/>
    <dgm:cxn modelId="{CA96E113-7151-48C8-B4D5-7AA211772CC8}" srcId="{F6D27D1B-CDCB-481F-B8FA-AB31B2A119DE}" destId="{65B6D8B9-E558-4264-B37F-7B4B2A8896DF}" srcOrd="1" destOrd="0" parTransId="{04F5A724-3AA7-4E78-B992-BCB3E916993F}" sibTransId="{370A79FF-9957-49E1-811F-78AB198DD9E0}"/>
    <dgm:cxn modelId="{3D080EE7-BDF0-495B-A4FB-103A296CD73B}" srcId="{58828492-5CEF-4AFE-95CB-5D7E6A18158B}" destId="{6E7DBE00-7E5B-46F8-BBA0-CF0079A58E82}" srcOrd="1" destOrd="0" parTransId="{6FAC7821-43C2-4A12-9638-E9B1BDE7C8D8}" sibTransId="{65147ED7-18A4-49A5-9AEE-066FB0363316}"/>
    <dgm:cxn modelId="{1BE66046-E00C-4ECF-A4C7-64A3E9346530}" type="presOf" srcId="{68838C34-4D02-49F8-ADD7-BFA90D87B7EA}" destId="{69C28D3B-E083-42DF-9EA0-916CA12125A9}" srcOrd="0" destOrd="0" presId="urn:microsoft.com/office/officeart/2005/8/layout/hProcess4"/>
    <dgm:cxn modelId="{86F910E7-C9D0-48E5-A3A3-C70127E96FC1}" srcId="{F6D27D1B-CDCB-481F-B8FA-AB31B2A119DE}" destId="{0B00F5A8-A0EF-4111-9D86-004317B4F49E}" srcOrd="0" destOrd="0" parTransId="{EC916B99-8D26-4265-B7BE-BB461C68DA5C}" sibTransId="{CE48C676-980A-4BAC-A3C8-9ABC315DAE51}"/>
    <dgm:cxn modelId="{ECE9152A-59A8-4A3A-9D34-DB38A074F636}" srcId="{0E9DE493-19D7-4EC9-97C9-5F26233F1106}" destId="{58828492-5CEF-4AFE-95CB-5D7E6A18158B}" srcOrd="2" destOrd="0" parTransId="{F664BA43-1B81-496F-A04E-CE4B4A525697}" sibTransId="{2D386477-EC66-449A-8D41-5F8A212C3D8E}"/>
    <dgm:cxn modelId="{D52E3A86-7BD5-4425-AB69-3348B5E07017}" type="presOf" srcId="{27BCF7C6-1323-4EA5-9046-903BA3C15E9C}" destId="{BFE859F2-A9E8-4F95-9161-8EC68F2D30C4}" srcOrd="1" destOrd="1" presId="urn:microsoft.com/office/officeart/2005/8/layout/hProcess4"/>
    <dgm:cxn modelId="{792CF8D9-766B-49FE-B851-31297691E0C7}" type="presOf" srcId="{AB2E8498-CC81-452F-A895-08F3845AA347}" destId="{96015622-8A46-45CF-A72A-2856B699B374}" srcOrd="0" destOrd="0" presId="urn:microsoft.com/office/officeart/2005/8/layout/hProcess4"/>
    <dgm:cxn modelId="{2D5B3E3B-3EE5-4072-933E-27DF5400591C}" srcId="{FB986F71-3126-4196-BD30-74AEDC39A1CA}" destId="{AB2E8498-CC81-452F-A895-08F3845AA347}" srcOrd="0" destOrd="0" parTransId="{4C65E2C8-0CBB-4D8C-AD60-6B0105C62B84}" sibTransId="{9A1F3304-AA9E-4FBC-89BA-9095C80E47C9}"/>
    <dgm:cxn modelId="{7BE7AED0-385C-460E-A868-06962FF7BF4D}" type="presParOf" srcId="{3960CFF8-4383-4382-8D6D-F2A00F508E8D}" destId="{366CFF54-5C8F-47F9-BFD8-D9AF3EADDA3E}" srcOrd="0" destOrd="0" presId="urn:microsoft.com/office/officeart/2005/8/layout/hProcess4"/>
    <dgm:cxn modelId="{7C708C67-6B57-4F62-BFC8-44484A4BB8C4}" type="presParOf" srcId="{3960CFF8-4383-4382-8D6D-F2A00F508E8D}" destId="{13688FBD-4079-41FE-A6A2-B5B0F293E6BF}" srcOrd="1" destOrd="0" presId="urn:microsoft.com/office/officeart/2005/8/layout/hProcess4"/>
    <dgm:cxn modelId="{697CCE2B-9683-4DC0-A208-89C15D73093F}" type="presParOf" srcId="{3960CFF8-4383-4382-8D6D-F2A00F508E8D}" destId="{224851B6-C14D-49DE-883B-A13003DA4601}" srcOrd="2" destOrd="0" presId="urn:microsoft.com/office/officeart/2005/8/layout/hProcess4"/>
    <dgm:cxn modelId="{FB980B6C-7B77-4691-82C5-788FE8D96E48}" type="presParOf" srcId="{224851B6-C14D-49DE-883B-A13003DA4601}" destId="{1439717B-283C-48FF-AF62-1990F52B6512}" srcOrd="0" destOrd="0" presId="urn:microsoft.com/office/officeart/2005/8/layout/hProcess4"/>
    <dgm:cxn modelId="{77B1C0E7-D435-456C-A00F-39975DCDAA0B}" type="presParOf" srcId="{1439717B-283C-48FF-AF62-1990F52B6512}" destId="{BCCE6711-D1D8-4B2C-917E-41AB5A6114A8}" srcOrd="0" destOrd="0" presId="urn:microsoft.com/office/officeart/2005/8/layout/hProcess4"/>
    <dgm:cxn modelId="{983A13E1-DBFA-4048-8932-72A07B33F957}" type="presParOf" srcId="{1439717B-283C-48FF-AF62-1990F52B6512}" destId="{96015622-8A46-45CF-A72A-2856B699B374}" srcOrd="1" destOrd="0" presId="urn:microsoft.com/office/officeart/2005/8/layout/hProcess4"/>
    <dgm:cxn modelId="{9E4D9DC2-5878-4DF4-8197-C19BA06D0937}" type="presParOf" srcId="{1439717B-283C-48FF-AF62-1990F52B6512}" destId="{BFE859F2-A9E8-4F95-9161-8EC68F2D30C4}" srcOrd="2" destOrd="0" presId="urn:microsoft.com/office/officeart/2005/8/layout/hProcess4"/>
    <dgm:cxn modelId="{5175F6D1-9CB0-4593-BAC3-692D80EF050C}" type="presParOf" srcId="{1439717B-283C-48FF-AF62-1990F52B6512}" destId="{E18C6CF4-EDEB-4539-A36D-E0355B626199}" srcOrd="3" destOrd="0" presId="urn:microsoft.com/office/officeart/2005/8/layout/hProcess4"/>
    <dgm:cxn modelId="{43BDCF09-31AC-43B0-805E-DD1025F260DD}" type="presParOf" srcId="{1439717B-283C-48FF-AF62-1990F52B6512}" destId="{D9FCD5E9-9E94-4534-BAB4-3DB8EB44E7D0}" srcOrd="4" destOrd="0" presId="urn:microsoft.com/office/officeart/2005/8/layout/hProcess4"/>
    <dgm:cxn modelId="{6A5928FD-0A79-4F7E-879C-5F088F4602E9}" type="presParOf" srcId="{224851B6-C14D-49DE-883B-A13003DA4601}" destId="{6A63D16E-EEE6-4267-97EA-5AD7D2BC4E84}" srcOrd="1" destOrd="0" presId="urn:microsoft.com/office/officeart/2005/8/layout/hProcess4"/>
    <dgm:cxn modelId="{1C0B2966-A4D5-49CC-B7F2-A121C5C9817C}" type="presParOf" srcId="{224851B6-C14D-49DE-883B-A13003DA4601}" destId="{59BAED1E-A4FE-4FA3-8716-57917AF47F38}" srcOrd="2" destOrd="0" presId="urn:microsoft.com/office/officeart/2005/8/layout/hProcess4"/>
    <dgm:cxn modelId="{FE2DC098-A539-4BB8-8D74-C108718A6D23}" type="presParOf" srcId="{59BAED1E-A4FE-4FA3-8716-57917AF47F38}" destId="{5C833856-7FAF-4B27-932C-67C7D08339F2}" srcOrd="0" destOrd="0" presId="urn:microsoft.com/office/officeart/2005/8/layout/hProcess4"/>
    <dgm:cxn modelId="{16AAA183-E1A3-4ECF-997A-81333DC4EFCA}" type="presParOf" srcId="{59BAED1E-A4FE-4FA3-8716-57917AF47F38}" destId="{E83793B4-2C5C-4D90-82FA-E5EE4745664D}" srcOrd="1" destOrd="0" presId="urn:microsoft.com/office/officeart/2005/8/layout/hProcess4"/>
    <dgm:cxn modelId="{A310F834-0A95-4F4E-9CFF-8ED098D6F853}" type="presParOf" srcId="{59BAED1E-A4FE-4FA3-8716-57917AF47F38}" destId="{67FFE978-6FBE-4424-80BE-B9E4B4DD0695}" srcOrd="2" destOrd="0" presId="urn:microsoft.com/office/officeart/2005/8/layout/hProcess4"/>
    <dgm:cxn modelId="{FC3C9877-F1AB-4630-B09D-E2422D71C1B2}" type="presParOf" srcId="{59BAED1E-A4FE-4FA3-8716-57917AF47F38}" destId="{029D1FDE-4DD7-4FA5-8C70-0C747477B66C}" srcOrd="3" destOrd="0" presId="urn:microsoft.com/office/officeart/2005/8/layout/hProcess4"/>
    <dgm:cxn modelId="{0C23CC14-2827-4D42-B3F2-24A9658D4CA9}" type="presParOf" srcId="{59BAED1E-A4FE-4FA3-8716-57917AF47F38}" destId="{C2556EF6-41FF-46C6-8829-911BFA533FFE}" srcOrd="4" destOrd="0" presId="urn:microsoft.com/office/officeart/2005/8/layout/hProcess4"/>
    <dgm:cxn modelId="{03B78875-546F-4B9E-B138-1C0FF132346D}" type="presParOf" srcId="{224851B6-C14D-49DE-883B-A13003DA4601}" destId="{DC2A0ADB-DCE3-4BF4-9952-0394865777AC}" srcOrd="3" destOrd="0" presId="urn:microsoft.com/office/officeart/2005/8/layout/hProcess4"/>
    <dgm:cxn modelId="{470A6CA6-A9CE-464F-84DB-5DC13565A2C8}" type="presParOf" srcId="{224851B6-C14D-49DE-883B-A13003DA4601}" destId="{A874A3A3-A340-4ABC-99B5-7529D4415335}" srcOrd="4" destOrd="0" presId="urn:microsoft.com/office/officeart/2005/8/layout/hProcess4"/>
    <dgm:cxn modelId="{F6B1C4DA-988E-4055-9765-306F5A98CD06}" type="presParOf" srcId="{A874A3A3-A340-4ABC-99B5-7529D4415335}" destId="{14032C0B-60AE-432B-A713-F993D1C4BA8F}" srcOrd="0" destOrd="0" presId="urn:microsoft.com/office/officeart/2005/8/layout/hProcess4"/>
    <dgm:cxn modelId="{F9FB30AF-82A1-4872-8383-99625B6C2D69}" type="presParOf" srcId="{A874A3A3-A340-4ABC-99B5-7529D4415335}" destId="{69C28D3B-E083-42DF-9EA0-916CA12125A9}" srcOrd="1" destOrd="0" presId="urn:microsoft.com/office/officeart/2005/8/layout/hProcess4"/>
    <dgm:cxn modelId="{16665CFF-3E48-4ABD-A683-4C6BF569EDAE}" type="presParOf" srcId="{A874A3A3-A340-4ABC-99B5-7529D4415335}" destId="{843715D2-C2C2-41EB-BDA3-21230FBA46DB}" srcOrd="2" destOrd="0" presId="urn:microsoft.com/office/officeart/2005/8/layout/hProcess4"/>
    <dgm:cxn modelId="{A27E2538-F421-4EB9-A2F6-3C451A831951}" type="presParOf" srcId="{A874A3A3-A340-4ABC-99B5-7529D4415335}" destId="{047F5837-10E2-4FFC-A492-DB8A19EF48CA}" srcOrd="3" destOrd="0" presId="urn:microsoft.com/office/officeart/2005/8/layout/hProcess4"/>
    <dgm:cxn modelId="{043CCFDB-C988-4DED-8C9A-2A3B586895E5}" type="presParOf" srcId="{A874A3A3-A340-4ABC-99B5-7529D4415335}" destId="{7D6A154D-27BB-4CCE-9250-BCDD2CD5C383}"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015622-8A46-45CF-A72A-2856B699B374}">
      <dsp:nvSpPr>
        <dsp:cNvPr id="0" name=""/>
        <dsp:cNvSpPr/>
      </dsp:nvSpPr>
      <dsp:spPr>
        <a:xfrm>
          <a:off x="36244" y="1049273"/>
          <a:ext cx="2444561" cy="2016252"/>
        </a:xfrm>
        <a:prstGeom prst="roundRect">
          <a:avLst>
            <a:gd name="adj" fmla="val 10000"/>
          </a:avLst>
        </a:prstGeom>
        <a:solidFill>
          <a:schemeClr val="lt1">
            <a:alpha val="9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rtlCol="0" anchor="t" anchorCtr="0">
          <a:noAutofit/>
        </a:bodyPr>
        <a:lstStyle/>
        <a:p>
          <a:pPr marL="171450" lvl="1" indent="-171450" algn="l" defTabSz="711200" rtl="0">
            <a:lnSpc>
              <a:spcPct val="90000"/>
            </a:lnSpc>
            <a:spcBef>
              <a:spcPct val="0"/>
            </a:spcBef>
            <a:spcAft>
              <a:spcPct val="15000"/>
            </a:spcAft>
            <a:buChar char="••"/>
          </a:pPr>
          <a:r>
            <a:rPr lang="en-US" sz="1600" kern="1200" dirty="0"/>
            <a:t>Other users are unable to give feedback on user comments such as "helpful" or "not helpful".</a:t>
          </a:r>
        </a:p>
        <a:p>
          <a:pPr marL="171450" lvl="1" indent="-171450" algn="l" defTabSz="711200" rtl="0">
            <a:lnSpc>
              <a:spcPct val="90000"/>
            </a:lnSpc>
            <a:spcBef>
              <a:spcPct val="0"/>
            </a:spcBef>
            <a:spcAft>
              <a:spcPct val="15000"/>
            </a:spcAft>
            <a:buChar char="••"/>
          </a:pPr>
          <a:endParaRPr lang="en-US" sz="1600" kern="1200" dirty="0"/>
        </a:p>
        <a:p>
          <a:pPr marL="171450" lvl="1" indent="-171450" algn="l" defTabSz="711200" rtl="0">
            <a:lnSpc>
              <a:spcPct val="90000"/>
            </a:lnSpc>
            <a:spcBef>
              <a:spcPct val="0"/>
            </a:spcBef>
            <a:spcAft>
              <a:spcPct val="15000"/>
            </a:spcAft>
            <a:buChar char="••"/>
          </a:pPr>
          <a:r>
            <a:rPr lang="tr-TR" sz="1600" kern="1200" dirty="0" err="1"/>
            <a:t>It</a:t>
          </a:r>
          <a:r>
            <a:rPr lang="tr-TR" sz="1600" kern="1200" dirty="0"/>
            <a:t> </a:t>
          </a:r>
          <a:r>
            <a:rPr lang="tr-TR" sz="1600" kern="1200" dirty="0" err="1"/>
            <a:t>doesn't</a:t>
          </a:r>
          <a:r>
            <a:rPr lang="tr-TR" sz="1600" kern="1200" dirty="0"/>
            <a:t> </a:t>
          </a:r>
          <a:r>
            <a:rPr lang="tr-TR" sz="1600" kern="1200" dirty="0" err="1"/>
            <a:t>have</a:t>
          </a:r>
          <a:r>
            <a:rPr lang="tr-TR" sz="1600" kern="1200" dirty="0"/>
            <a:t> GPS.</a:t>
          </a:r>
          <a:endParaRPr lang="en-US" sz="1600" kern="1200" dirty="0"/>
        </a:p>
      </dsp:txBody>
      <dsp:txXfrm>
        <a:off x="82644" y="1095673"/>
        <a:ext cx="2351761" cy="1491398"/>
      </dsp:txXfrm>
    </dsp:sp>
    <dsp:sp modelId="{6A63D16E-EEE6-4267-97EA-5AD7D2BC4E84}">
      <dsp:nvSpPr>
        <dsp:cNvPr id="0" name=""/>
        <dsp:cNvSpPr/>
      </dsp:nvSpPr>
      <dsp:spPr>
        <a:xfrm>
          <a:off x="1394360" y="1473226"/>
          <a:ext cx="2779003" cy="2779003"/>
        </a:xfrm>
        <a:prstGeom prst="leftCircularArrow">
          <a:avLst>
            <a:gd name="adj1" fmla="val 3451"/>
            <a:gd name="adj2" fmla="val 427731"/>
            <a:gd name="adj3" fmla="val 2203242"/>
            <a:gd name="adj4" fmla="val 9024489"/>
            <a:gd name="adj5" fmla="val 4027"/>
          </a:avLst>
        </a:prstGeom>
        <a:gradFill rotWithShape="0">
          <a:gsLst>
            <a:gs pos="0">
              <a:schemeClr val="accent1">
                <a:shade val="90000"/>
                <a:hueOff val="0"/>
                <a:satOff val="0"/>
                <a:lumOff val="0"/>
                <a:alphaOff val="0"/>
                <a:satMod val="103000"/>
                <a:lumMod val="102000"/>
                <a:tint val="94000"/>
              </a:schemeClr>
            </a:gs>
            <a:gs pos="50000">
              <a:schemeClr val="accent1">
                <a:shade val="90000"/>
                <a:hueOff val="0"/>
                <a:satOff val="0"/>
                <a:lumOff val="0"/>
                <a:alphaOff val="0"/>
                <a:satMod val="110000"/>
                <a:lumMod val="100000"/>
                <a:shade val="100000"/>
              </a:schemeClr>
            </a:gs>
            <a:gs pos="100000">
              <a:schemeClr val="accent1">
                <a:shade val="9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E18C6CF4-EDEB-4539-A36D-E0355B626199}">
      <dsp:nvSpPr>
        <dsp:cNvPr id="0" name=""/>
        <dsp:cNvSpPr/>
      </dsp:nvSpPr>
      <dsp:spPr>
        <a:xfrm>
          <a:off x="579480" y="2633472"/>
          <a:ext cx="2172943" cy="864108"/>
        </a:xfrm>
        <a:prstGeom prst="roundRect">
          <a:avLst>
            <a:gd name="adj" fmla="val 10000"/>
          </a:avLst>
        </a:prstGeom>
        <a:gradFill rotWithShape="0">
          <a:gsLst>
            <a:gs pos="0">
              <a:schemeClr val="accent1">
                <a:alpha val="90000"/>
                <a:hueOff val="0"/>
                <a:satOff val="0"/>
                <a:lumOff val="0"/>
                <a:alphaOff val="0"/>
                <a:satMod val="103000"/>
                <a:lumMod val="102000"/>
                <a:tint val="94000"/>
              </a:schemeClr>
            </a:gs>
            <a:gs pos="50000">
              <a:schemeClr val="accent1">
                <a:alpha val="90000"/>
                <a:hueOff val="0"/>
                <a:satOff val="0"/>
                <a:lumOff val="0"/>
                <a:alphaOff val="0"/>
                <a:satMod val="110000"/>
                <a:lumMod val="100000"/>
                <a:shade val="100000"/>
              </a:schemeClr>
            </a:gs>
            <a:gs pos="100000">
              <a:schemeClr val="accent1">
                <a:alpha val="9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35560" rIns="53340" bIns="35560" numCol="1" spcCol="1270" rtlCol="0" anchor="ctr" anchorCtr="0">
          <a:noAutofit/>
        </a:bodyPr>
        <a:lstStyle/>
        <a:p>
          <a:pPr lvl="0" algn="ctr" defTabSz="1244600" rtl="0">
            <a:lnSpc>
              <a:spcPct val="90000"/>
            </a:lnSpc>
            <a:spcBef>
              <a:spcPct val="0"/>
            </a:spcBef>
            <a:spcAft>
              <a:spcPct val="35000"/>
            </a:spcAft>
          </a:pPr>
          <a:r>
            <a:rPr lang="tr-TR" sz="2800" kern="1200" dirty="0"/>
            <a:t>Y</a:t>
          </a:r>
          <a:r>
            <a:rPr lang="tr" sz="2800" kern="1200" dirty="0"/>
            <a:t>emek Sepeti</a:t>
          </a:r>
          <a:endParaRPr lang="en-US" sz="2800" kern="1200" dirty="0"/>
        </a:p>
      </dsp:txBody>
      <dsp:txXfrm>
        <a:off x="604789" y="2658781"/>
        <a:ext cx="2122325" cy="813490"/>
      </dsp:txXfrm>
    </dsp:sp>
    <dsp:sp modelId="{E83793B4-2C5C-4D90-82FA-E5EE4745664D}">
      <dsp:nvSpPr>
        <dsp:cNvPr id="0" name=""/>
        <dsp:cNvSpPr/>
      </dsp:nvSpPr>
      <dsp:spPr>
        <a:xfrm>
          <a:off x="3209147" y="1049274"/>
          <a:ext cx="2444561" cy="2016252"/>
        </a:xfrm>
        <a:prstGeom prst="roundRect">
          <a:avLst>
            <a:gd name="adj" fmla="val 10000"/>
          </a:avLst>
        </a:prstGeom>
        <a:solidFill>
          <a:schemeClr val="lt1">
            <a:alpha val="90000"/>
            <a:hueOff val="0"/>
            <a:satOff val="0"/>
            <a:lumOff val="0"/>
            <a:alphaOff val="0"/>
          </a:schemeClr>
        </a:solidFill>
        <a:ln w="6350" cap="flat" cmpd="sng" algn="ctr">
          <a:solidFill>
            <a:schemeClr val="accent1">
              <a:alpha val="90000"/>
              <a:hueOff val="0"/>
              <a:satOff val="0"/>
              <a:lumOff val="0"/>
              <a:alphaOff val="-2000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rtlCol="0" anchor="t" anchorCtr="0">
          <a:noAutofit/>
        </a:bodyPr>
        <a:lstStyle/>
        <a:p>
          <a:pPr marL="171450" lvl="1" indent="-171450" algn="l" defTabSz="711200" rtl="0">
            <a:lnSpc>
              <a:spcPct val="90000"/>
            </a:lnSpc>
            <a:spcBef>
              <a:spcPct val="0"/>
            </a:spcBef>
            <a:spcAft>
              <a:spcPct val="15000"/>
            </a:spcAft>
            <a:buChar char="••"/>
          </a:pPr>
          <a:r>
            <a:rPr lang="en-US" sz="1600" kern="1200"/>
            <a:t>The main focus is not restaurants.</a:t>
          </a:r>
          <a:endParaRPr lang="en-US" sz="1600" kern="1200" dirty="0"/>
        </a:p>
        <a:p>
          <a:pPr marL="171450" lvl="1" indent="-171450" algn="l" defTabSz="711200" rtl="0">
            <a:lnSpc>
              <a:spcPct val="90000"/>
            </a:lnSpc>
            <a:spcBef>
              <a:spcPct val="0"/>
            </a:spcBef>
            <a:spcAft>
              <a:spcPct val="15000"/>
            </a:spcAft>
            <a:buChar char="••"/>
          </a:pPr>
          <a:r>
            <a:rPr lang="en-US" sz="1600" kern="1200"/>
            <a:t>Filtering features are limited (i.e. no range)</a:t>
          </a:r>
          <a:endParaRPr lang="en-US" sz="1600" kern="1200" dirty="0"/>
        </a:p>
      </dsp:txBody>
      <dsp:txXfrm>
        <a:off x="3255547" y="1527728"/>
        <a:ext cx="2351761" cy="1491398"/>
      </dsp:txXfrm>
    </dsp:sp>
    <dsp:sp modelId="{DC2A0ADB-DCE3-4BF4-9952-0394865777AC}">
      <dsp:nvSpPr>
        <dsp:cNvPr id="0" name=""/>
        <dsp:cNvSpPr/>
      </dsp:nvSpPr>
      <dsp:spPr>
        <a:xfrm>
          <a:off x="4546892" y="-216486"/>
          <a:ext cx="3091364" cy="3091364"/>
        </a:xfrm>
        <a:prstGeom prst="circularArrow">
          <a:avLst>
            <a:gd name="adj1" fmla="val 3103"/>
            <a:gd name="adj2" fmla="val 381347"/>
            <a:gd name="adj3" fmla="val 19443143"/>
            <a:gd name="adj4" fmla="val 12575511"/>
            <a:gd name="adj5" fmla="val 3620"/>
          </a:avLst>
        </a:prstGeom>
        <a:gradFill rotWithShape="0">
          <a:gsLst>
            <a:gs pos="0">
              <a:schemeClr val="accent1">
                <a:shade val="90000"/>
                <a:hueOff val="361868"/>
                <a:satOff val="12502"/>
                <a:lumOff val="24506"/>
                <a:alphaOff val="0"/>
                <a:satMod val="103000"/>
                <a:lumMod val="102000"/>
                <a:tint val="94000"/>
              </a:schemeClr>
            </a:gs>
            <a:gs pos="50000">
              <a:schemeClr val="accent1">
                <a:shade val="90000"/>
                <a:hueOff val="361868"/>
                <a:satOff val="12502"/>
                <a:lumOff val="24506"/>
                <a:alphaOff val="0"/>
                <a:satMod val="110000"/>
                <a:lumMod val="100000"/>
                <a:shade val="100000"/>
              </a:schemeClr>
            </a:gs>
            <a:gs pos="100000">
              <a:schemeClr val="accent1">
                <a:shade val="90000"/>
                <a:hueOff val="361868"/>
                <a:satOff val="12502"/>
                <a:lumOff val="2450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029D1FDE-4DD7-4FA5-8C70-0C747477B66C}">
      <dsp:nvSpPr>
        <dsp:cNvPr id="0" name=""/>
        <dsp:cNvSpPr/>
      </dsp:nvSpPr>
      <dsp:spPr>
        <a:xfrm>
          <a:off x="3752383" y="617220"/>
          <a:ext cx="2172943" cy="864108"/>
        </a:xfrm>
        <a:prstGeom prst="roundRect">
          <a:avLst>
            <a:gd name="adj" fmla="val 10000"/>
          </a:avLst>
        </a:prstGeom>
        <a:gradFill rotWithShape="0">
          <a:gsLst>
            <a:gs pos="0">
              <a:schemeClr val="accent1">
                <a:alpha val="90000"/>
                <a:hueOff val="0"/>
                <a:satOff val="0"/>
                <a:lumOff val="0"/>
                <a:alphaOff val="-20000"/>
                <a:satMod val="103000"/>
                <a:lumMod val="102000"/>
                <a:tint val="94000"/>
              </a:schemeClr>
            </a:gs>
            <a:gs pos="50000">
              <a:schemeClr val="accent1">
                <a:alpha val="90000"/>
                <a:hueOff val="0"/>
                <a:satOff val="0"/>
                <a:lumOff val="0"/>
                <a:alphaOff val="-20000"/>
                <a:satMod val="110000"/>
                <a:lumMod val="100000"/>
                <a:shade val="100000"/>
              </a:schemeClr>
            </a:gs>
            <a:gs pos="100000">
              <a:schemeClr val="accent1">
                <a:alpha val="90000"/>
                <a:hueOff val="0"/>
                <a:satOff val="0"/>
                <a:lumOff val="0"/>
                <a:alpha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35560" rIns="53340" bIns="35560" numCol="1" spcCol="1270" rtlCol="0" anchor="ctr" anchorCtr="0">
          <a:noAutofit/>
        </a:bodyPr>
        <a:lstStyle/>
        <a:p>
          <a:pPr lvl="0" algn="ctr" defTabSz="1244600" rtl="0">
            <a:lnSpc>
              <a:spcPct val="90000"/>
            </a:lnSpc>
            <a:spcBef>
              <a:spcPct val="0"/>
            </a:spcBef>
            <a:spcAft>
              <a:spcPct val="35000"/>
            </a:spcAft>
          </a:pPr>
          <a:r>
            <a:rPr lang="tr" sz="2800" kern="1200" dirty="0"/>
            <a:t>Tripadvisor</a:t>
          </a:r>
          <a:endParaRPr lang="en-US" sz="2800" kern="1200" dirty="0"/>
        </a:p>
      </dsp:txBody>
      <dsp:txXfrm>
        <a:off x="3777692" y="642529"/>
        <a:ext cx="2122325" cy="813490"/>
      </dsp:txXfrm>
    </dsp:sp>
    <dsp:sp modelId="{69C28D3B-E083-42DF-9EA0-916CA12125A9}">
      <dsp:nvSpPr>
        <dsp:cNvPr id="0" name=""/>
        <dsp:cNvSpPr/>
      </dsp:nvSpPr>
      <dsp:spPr>
        <a:xfrm>
          <a:off x="6382050" y="1049273"/>
          <a:ext cx="2444561" cy="2016252"/>
        </a:xfrm>
        <a:prstGeom prst="roundRect">
          <a:avLst>
            <a:gd name="adj" fmla="val 10000"/>
          </a:avLst>
        </a:prstGeom>
        <a:solidFill>
          <a:schemeClr val="lt1">
            <a:alpha val="90000"/>
            <a:hueOff val="0"/>
            <a:satOff val="0"/>
            <a:lumOff val="0"/>
            <a:alphaOff val="0"/>
          </a:schemeClr>
        </a:solidFill>
        <a:ln w="6350" cap="flat" cmpd="sng" algn="ctr">
          <a:solidFill>
            <a:schemeClr val="accent1">
              <a:alpha val="90000"/>
              <a:hueOff val="0"/>
              <a:satOff val="0"/>
              <a:lumOff val="0"/>
              <a:alphaOff val="-4000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rtlCol="0" anchor="t" anchorCtr="0">
          <a:noAutofit/>
        </a:bodyPr>
        <a:lstStyle/>
        <a:p>
          <a:pPr marL="171450" lvl="1" indent="-171450" algn="l" defTabSz="711200" rtl="0">
            <a:lnSpc>
              <a:spcPct val="90000"/>
            </a:lnSpc>
            <a:spcBef>
              <a:spcPct val="0"/>
            </a:spcBef>
            <a:spcAft>
              <a:spcPct val="15000"/>
            </a:spcAft>
            <a:buChar char="••"/>
          </a:pPr>
          <a:r>
            <a:rPr lang="tr-TR" sz="1600" kern="1200"/>
            <a:t>No comment control.</a:t>
          </a:r>
          <a:endParaRPr lang="en-US" sz="1600" kern="1200" dirty="0"/>
        </a:p>
        <a:p>
          <a:pPr marL="171450" lvl="1" indent="-171450" algn="l" defTabSz="711200" rtl="0">
            <a:lnSpc>
              <a:spcPct val="90000"/>
            </a:lnSpc>
            <a:spcBef>
              <a:spcPct val="0"/>
            </a:spcBef>
            <a:spcAft>
              <a:spcPct val="15000"/>
            </a:spcAft>
            <a:buChar char="••"/>
          </a:pPr>
          <a:r>
            <a:rPr lang="en-US" sz="1600" kern="1200" dirty="0"/>
            <a:t>This site contains a lot of outdated information.</a:t>
          </a:r>
        </a:p>
        <a:p>
          <a:pPr marL="171450" lvl="1" indent="-171450" algn="l" defTabSz="711200" rtl="0">
            <a:lnSpc>
              <a:spcPct val="90000"/>
            </a:lnSpc>
            <a:spcBef>
              <a:spcPct val="0"/>
            </a:spcBef>
            <a:spcAft>
              <a:spcPct val="15000"/>
            </a:spcAft>
            <a:buChar char="••"/>
          </a:pPr>
          <a:r>
            <a:rPr lang="en-US" sz="1600" kern="1200"/>
            <a:t>Users cannot add food or restaurant photos.</a:t>
          </a:r>
          <a:endParaRPr lang="en-US" sz="1600" kern="1200" dirty="0"/>
        </a:p>
      </dsp:txBody>
      <dsp:txXfrm>
        <a:off x="6428450" y="1095673"/>
        <a:ext cx="2351761" cy="1491398"/>
      </dsp:txXfrm>
    </dsp:sp>
    <dsp:sp modelId="{047F5837-10E2-4FFC-A492-DB8A19EF48CA}">
      <dsp:nvSpPr>
        <dsp:cNvPr id="0" name=""/>
        <dsp:cNvSpPr/>
      </dsp:nvSpPr>
      <dsp:spPr>
        <a:xfrm>
          <a:off x="6925286" y="2633472"/>
          <a:ext cx="2172943" cy="864108"/>
        </a:xfrm>
        <a:prstGeom prst="roundRect">
          <a:avLst>
            <a:gd name="adj" fmla="val 10000"/>
          </a:avLst>
        </a:prstGeom>
        <a:gradFill rotWithShape="0">
          <a:gsLst>
            <a:gs pos="0">
              <a:schemeClr val="accent1">
                <a:alpha val="90000"/>
                <a:hueOff val="0"/>
                <a:satOff val="0"/>
                <a:lumOff val="0"/>
                <a:alphaOff val="-40000"/>
                <a:satMod val="103000"/>
                <a:lumMod val="102000"/>
                <a:tint val="94000"/>
              </a:schemeClr>
            </a:gs>
            <a:gs pos="50000">
              <a:schemeClr val="accent1">
                <a:alpha val="90000"/>
                <a:hueOff val="0"/>
                <a:satOff val="0"/>
                <a:lumOff val="0"/>
                <a:alphaOff val="-40000"/>
                <a:satMod val="110000"/>
                <a:lumMod val="100000"/>
                <a:shade val="100000"/>
              </a:schemeClr>
            </a:gs>
            <a:gs pos="100000">
              <a:schemeClr val="accent1">
                <a:alpha val="90000"/>
                <a:hueOff val="0"/>
                <a:satOff val="0"/>
                <a:lumOff val="0"/>
                <a:alpha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35560" rIns="53340" bIns="35560" numCol="1" spcCol="1270" rtlCol="0" anchor="ctr" anchorCtr="0">
          <a:noAutofit/>
        </a:bodyPr>
        <a:lstStyle/>
        <a:p>
          <a:pPr lvl="0" algn="ctr" defTabSz="1244600" rtl="0">
            <a:lnSpc>
              <a:spcPct val="90000"/>
            </a:lnSpc>
            <a:spcBef>
              <a:spcPct val="0"/>
            </a:spcBef>
            <a:spcAft>
              <a:spcPct val="35000"/>
            </a:spcAft>
          </a:pPr>
          <a:r>
            <a:rPr lang="tr-TR" sz="2800" kern="1200" dirty="0" err="1"/>
            <a:t>Zomato</a:t>
          </a:r>
          <a:endParaRPr lang="en-US" sz="2800" kern="1200" dirty="0"/>
        </a:p>
      </dsp:txBody>
      <dsp:txXfrm>
        <a:off x="6950595" y="2658781"/>
        <a:ext cx="2122325" cy="81349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tr-TR" dirty="0"/>
          </a:p>
        </p:txBody>
      </p:sp>
      <p:sp>
        <p:nvSpPr>
          <p:cNvPr id="3" name="Tarih Yer Tutucusu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98B2FC7F-16C6-4B5C-8B7F-DAE0D27CA2ED}" type="datetime1">
              <a:rPr lang="tr-TR" smtClean="0"/>
              <a:pPr algn="r" rtl="0"/>
              <a:t>21.01.2022</a:t>
            </a:fld>
            <a:endParaRPr lang="tr-TR" dirty="0"/>
          </a:p>
        </p:txBody>
      </p:sp>
      <p:sp>
        <p:nvSpPr>
          <p:cNvPr id="4" name="Alt Bilgi Yer Tutucusu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tr-TR" dirty="0"/>
          </a:p>
        </p:txBody>
      </p:sp>
      <p:sp>
        <p:nvSpPr>
          <p:cNvPr id="5" name="Slayt Numarası Yer Tutucusu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D9F912AB-2776-42F2-A957-313FC7EFEDB9}" type="slidenum">
              <a:rPr lang="tr-TR" smtClean="0"/>
              <a:pPr algn="r" rtl="0"/>
              <a:t>‹#›</a:t>
            </a:fld>
            <a:endParaRPr lang="tr-TR"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4.jp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lang="tr-TR" noProof="0" dirty="0"/>
          </a:p>
        </p:txBody>
      </p:sp>
      <p:sp>
        <p:nvSpPr>
          <p:cNvPr id="3" name="Tarih Yer Tutucusu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vl1pPr>
          </a:lstStyle>
          <a:p>
            <a:fld id="{D1CC6C54-1CF4-4AB4-84D8-BA55C737A701}" type="datetime1">
              <a:rPr lang="tr-TR" smtClean="0"/>
              <a:pPr/>
              <a:t>21.01.2022</a:t>
            </a:fld>
            <a:endParaRPr lang="tr-TR" dirty="0"/>
          </a:p>
        </p:txBody>
      </p:sp>
      <p:sp>
        <p:nvSpPr>
          <p:cNvPr id="4" name="Slayt Görüntüsü Yer Tutucusu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tr-TR" noProof="0" dirty="0"/>
          </a:p>
        </p:txBody>
      </p:sp>
      <p:sp>
        <p:nvSpPr>
          <p:cNvPr id="5" name="Not Yer Tutucusu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tr-TR" noProof="0" dirty="0"/>
              <a:t>Asıl metin stillerini düzenlemek için tıklayın</a:t>
            </a:r>
          </a:p>
          <a:p>
            <a:pPr lvl="1" rtl="0"/>
            <a:r>
              <a:rPr lang="tr-TR" noProof="0" dirty="0"/>
              <a:t>İkinci düzey</a:t>
            </a:r>
          </a:p>
          <a:p>
            <a:pPr lvl="2" rtl="0"/>
            <a:r>
              <a:rPr lang="tr-TR" noProof="0" dirty="0"/>
              <a:t>Üçüncü düzey</a:t>
            </a:r>
          </a:p>
          <a:p>
            <a:pPr lvl="3" rtl="0"/>
            <a:r>
              <a:rPr lang="tr-TR" noProof="0" dirty="0"/>
              <a:t>Dördüncü düzey</a:t>
            </a:r>
          </a:p>
          <a:p>
            <a:pPr lvl="4" rtl="0"/>
            <a:r>
              <a:rPr lang="tr-TR" noProof="0" dirty="0"/>
              <a:t>Beşinci düzey</a:t>
            </a:r>
          </a:p>
        </p:txBody>
      </p:sp>
      <p:sp>
        <p:nvSpPr>
          <p:cNvPr id="6" name="Alt Bilgi Yer Tutucusu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lang="tr-TR" noProof="0" dirty="0"/>
          </a:p>
        </p:txBody>
      </p:sp>
      <p:sp>
        <p:nvSpPr>
          <p:cNvPr id="7" name="Slayt Numarası Yer Tutucusu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vl1pPr>
          </a:lstStyle>
          <a:p>
            <a:fld id="{F93199CD-3E1B-4AE6-990F-76F925F5EA9F}" type="slidenum">
              <a:rPr lang="tr-TR" smtClean="0"/>
              <a:pPr/>
              <a:t>‹#›</a:t>
            </a:fld>
            <a:endParaRPr lang="tr-TR"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Başlık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defRPr>
            </a:lvl1pPr>
          </a:lstStyle>
          <a:p>
            <a:pPr rtl="0"/>
            <a:r>
              <a:rPr lang="tr-TR" noProof="0"/>
              <a:t>Asıl başlık stili için tıklatın</a:t>
            </a:r>
            <a:endParaRPr lang="tr-TR" noProof="0" dirty="0"/>
          </a:p>
        </p:txBody>
      </p:sp>
      <p:sp>
        <p:nvSpPr>
          <p:cNvPr id="3" name="Alt Başlık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tr-TR" noProof="0"/>
              <a:t>Asıl alt başlık stilini düzenlemek için tıklayın</a:t>
            </a:r>
            <a:endParaRPr lang="tr-TR" noProof="0" dirty="0"/>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a:t>Asıl başlık stili için tıklatın</a:t>
            </a:r>
            <a:endParaRPr lang="tr-TR" noProof="0" dirty="0"/>
          </a:p>
        </p:txBody>
      </p:sp>
      <p:sp>
        <p:nvSpPr>
          <p:cNvPr id="3" name="Dikey Metin Yer Tutucusu 2"/>
          <p:cNvSpPr>
            <a:spLocks noGrp="1"/>
          </p:cNvSpPr>
          <p:nvPr>
            <p:ph type="body" orient="vert" idx="1"/>
          </p:nvPr>
        </p:nvSpPr>
        <p:spPr/>
        <p:txBody>
          <a:bodyPr vert="eaVert" rtlCol="0"/>
          <a:lstStyle/>
          <a:p>
            <a:pPr lvl="0" rtl="0"/>
            <a:r>
              <a:rPr lang="tr-TR" noProof="0"/>
              <a:t>Asıl metin stillerini düzenle</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4" name="Tarih Yer Tutucusu 3"/>
          <p:cNvSpPr>
            <a:spLocks noGrp="1"/>
          </p:cNvSpPr>
          <p:nvPr>
            <p:ph type="dt" sz="half" idx="10"/>
          </p:nvPr>
        </p:nvSpPr>
        <p:spPr/>
        <p:txBody>
          <a:bodyPr rtlCol="0"/>
          <a:lstStyle>
            <a:lvl1pPr>
              <a:defRPr/>
            </a:lvl1pPr>
          </a:lstStyle>
          <a:p>
            <a:fld id="{F6EC1992-B7D4-446A-9702-5AA52CA394F7}" type="datetime1">
              <a:rPr lang="tr-TR" smtClean="0"/>
              <a:pPr/>
              <a:t>21.01.2022</a:t>
            </a:fld>
            <a:endParaRPr lang="tr-TR"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2A013F82-EE5E-44EE-A61D-E31C6657F26F}" type="slidenum">
              <a:rPr lang="tr-TR" noProof="0" smtClean="0"/>
              <a:t>‹#›</a:t>
            </a:fld>
            <a:endParaRPr lang="tr-TR" noProof="0"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9142412" y="381001"/>
            <a:ext cx="1524001" cy="5638800"/>
          </a:xfrm>
        </p:spPr>
        <p:txBody>
          <a:bodyPr vert="eaVert" rtlCol="0"/>
          <a:lstStyle>
            <a:lvl1pPr rtl="0">
              <a:defRPr/>
            </a:lvl1pPr>
          </a:lstStyle>
          <a:p>
            <a:pPr rtl="0"/>
            <a:r>
              <a:rPr lang="tr-TR" noProof="0"/>
              <a:t>Asıl başlık stili için tıklatın</a:t>
            </a:r>
            <a:endParaRPr lang="tr-TR" noProof="0" dirty="0"/>
          </a:p>
        </p:txBody>
      </p:sp>
      <p:sp>
        <p:nvSpPr>
          <p:cNvPr id="3" name="Dikey Metin Yer Tutucusu 2"/>
          <p:cNvSpPr>
            <a:spLocks noGrp="1"/>
          </p:cNvSpPr>
          <p:nvPr>
            <p:ph type="body" orient="vert" idx="1"/>
          </p:nvPr>
        </p:nvSpPr>
        <p:spPr>
          <a:xfrm>
            <a:off x="1522412" y="381001"/>
            <a:ext cx="7391399" cy="5638800"/>
          </a:xfrm>
        </p:spPr>
        <p:txBody>
          <a:bodyPr vert="eaVert" rtlCol="0"/>
          <a:lstStyle/>
          <a:p>
            <a:pPr lvl="0" rtl="0"/>
            <a:r>
              <a:rPr lang="tr-TR" noProof="0"/>
              <a:t>Asıl metin stillerini düzenle</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4" name="Tarih Yer Tutucusu 3"/>
          <p:cNvSpPr>
            <a:spLocks noGrp="1"/>
          </p:cNvSpPr>
          <p:nvPr>
            <p:ph type="dt" sz="half" idx="10"/>
          </p:nvPr>
        </p:nvSpPr>
        <p:spPr/>
        <p:txBody>
          <a:bodyPr rtlCol="0"/>
          <a:lstStyle>
            <a:lvl1pPr>
              <a:defRPr/>
            </a:lvl1pPr>
          </a:lstStyle>
          <a:p>
            <a:fld id="{947B9D2C-5D32-45C2-A64F-4ABE02DDD7D8}" type="datetime1">
              <a:rPr lang="tr-TR" smtClean="0"/>
              <a:pPr/>
              <a:t>21.01.2022</a:t>
            </a:fld>
            <a:endParaRPr lang="tr-TR"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2A013F82-EE5E-44EE-A61D-E31C6657F26F}" type="slidenum">
              <a:rPr lang="tr-TR" noProof="0" smtClean="0"/>
              <a:t>‹#›</a:t>
            </a:fld>
            <a:endParaRPr lang="tr-TR" noProof="0"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Başlık Slaydı">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Başlık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defRPr>
            </a:lvl1pPr>
          </a:lstStyle>
          <a:p>
            <a:pPr rtl="0"/>
            <a:r>
              <a:rPr lang="tr-TR" noProof="0" smtClean="0"/>
              <a:t>Asıl başlık stili için tıklatın</a:t>
            </a:r>
            <a:endParaRPr lang="tr-TR" noProof="0" dirty="0"/>
          </a:p>
        </p:txBody>
      </p:sp>
      <p:sp>
        <p:nvSpPr>
          <p:cNvPr id="3" name="Alt Başlık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tr-TR" noProof="0" smtClean="0"/>
              <a:t>Asıl alt başlık stilini düzenlemek için tıklayın</a:t>
            </a:r>
            <a:endParaRPr lang="tr-TR" noProof="0" dirty="0"/>
          </a:p>
        </p:txBody>
      </p:sp>
    </p:spTree>
    <p:extLst>
      <p:ext uri="{BB962C8B-B14F-4D97-AF65-F5344CB8AC3E}">
        <p14:creationId xmlns:p14="http://schemas.microsoft.com/office/powerpoint/2010/main" val="3009952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smtClean="0"/>
              <a:t>Asıl başlık stili için tıklatın</a:t>
            </a:r>
            <a:endParaRPr lang="tr-TR" noProof="0" dirty="0"/>
          </a:p>
        </p:txBody>
      </p:sp>
      <p:sp>
        <p:nvSpPr>
          <p:cNvPr id="3" name="İçerik Yer Tutucusu 2"/>
          <p:cNvSpPr>
            <a:spLocks noGrp="1"/>
          </p:cNvSpPr>
          <p:nvPr>
            <p:ph idx="1"/>
          </p:nvPr>
        </p:nvSpPr>
        <p:spPr/>
        <p:txBody>
          <a:bodyPr rtlCol="0"/>
          <a:lstStyle>
            <a:lvl5pPr algn="l" rtl="0">
              <a:defRPr/>
            </a:lvl5pPr>
            <a:lvl6pPr algn="l" rtl="0">
              <a:defRPr/>
            </a:lvl6pPr>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DB91DE08-CA36-4992-BB88-87E0F80E16D6}" type="datetime1">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21.01.2022</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5" name="Alt Bilgi Yer Tutucusu 4"/>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6" name="Slayt Numarası Yer Tutucusu 5"/>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A013F82-EE5E-44EE-A61D-E31C6657F26F}" type="slidenum">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Tree>
    <p:extLst>
      <p:ext uri="{BB962C8B-B14F-4D97-AF65-F5344CB8AC3E}">
        <p14:creationId xmlns:p14="http://schemas.microsoft.com/office/powerpoint/2010/main" val="1919277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Bölüm Üst Bilgisi">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Başlık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vl1pPr>
          </a:lstStyle>
          <a:p>
            <a:pPr rtl="0"/>
            <a:r>
              <a:rPr lang="tr-TR" noProof="0" smtClean="0"/>
              <a:t>Asıl başlık stili için tıklatın</a:t>
            </a:r>
            <a:endParaRPr lang="tr-TR" noProof="0" dirty="0"/>
          </a:p>
        </p:txBody>
      </p:sp>
      <p:sp>
        <p:nvSpPr>
          <p:cNvPr id="3" name="Metin Yer Tutucusu 2"/>
          <p:cNvSpPr>
            <a:spLocks noGrp="1"/>
          </p:cNvSpPr>
          <p:nvPr>
            <p:ph type="body" idx="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rtl="0"/>
            <a:r>
              <a:rPr lang="tr-TR" noProof="0" smtClean="0"/>
              <a:t>Asıl metin stillerini düzenle</a:t>
            </a:r>
          </a:p>
        </p:txBody>
      </p:sp>
      <p:sp>
        <p:nvSpPr>
          <p:cNvPr id="4" name="Tarih Yer Tutucusu 3"/>
          <p:cNvSpPr>
            <a:spLocks noGrp="1"/>
          </p:cNvSpPr>
          <p:nvPr>
            <p:ph type="dt" sz="half" idx="10"/>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D010408E-E761-4703-825E-0428F94523D3}" type="datetime1">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21.01.2022</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5" name="Alt Bilgi Yer Tutucusu 4"/>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6" name="Slayt Numarası Yer Tutucusu 5"/>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A013F82-EE5E-44EE-A61D-E31C6657F26F}" type="slidenum">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Tree>
    <p:extLst>
      <p:ext uri="{BB962C8B-B14F-4D97-AF65-F5344CB8AC3E}">
        <p14:creationId xmlns:p14="http://schemas.microsoft.com/office/powerpoint/2010/main" val="3303188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smtClean="0"/>
              <a:t>Asıl başlık stili için tıklatın</a:t>
            </a:r>
            <a:endParaRPr lang="tr-TR" noProof="0" dirty="0"/>
          </a:p>
        </p:txBody>
      </p:sp>
      <p:sp>
        <p:nvSpPr>
          <p:cNvPr id="3" name="İçerik Yer Tutucusu 2"/>
          <p:cNvSpPr>
            <a:spLocks noGrp="1"/>
          </p:cNvSpPr>
          <p:nvPr>
            <p:ph sz="half" idx="1"/>
          </p:nvPr>
        </p:nvSpPr>
        <p:spPr>
          <a:xfrm>
            <a:off x="1504781" y="1905001"/>
            <a:ext cx="4419599"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İçerik Yer Tutucusu 3"/>
          <p:cNvSpPr>
            <a:spLocks noGrp="1"/>
          </p:cNvSpPr>
          <p:nvPr>
            <p:ph sz="half" idx="2"/>
          </p:nvPr>
        </p:nvSpPr>
        <p:spPr>
          <a:xfrm>
            <a:off x="6229183" y="1905001"/>
            <a:ext cx="4419600"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5" name="Tarih Yer Tutucusu 4"/>
          <p:cNvSpPr>
            <a:spLocks noGrp="1"/>
          </p:cNvSpPr>
          <p:nvPr>
            <p:ph type="dt" sz="half" idx="10"/>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tr-TR" sz="1000" b="0" i="0" u="none" strike="noStrike" kern="1200" cap="none" spc="0" normalizeH="0" baseline="0" noProof="0" dirty="0" smtClean="0">
                <a:ln>
                  <a:noFill/>
                </a:ln>
                <a:solidFill>
                  <a:prstClr val="white">
                    <a:tint val="75000"/>
                  </a:prstClr>
                </a:solidFill>
                <a:effectLst/>
                <a:uLnTx/>
                <a:uFillTx/>
                <a:latin typeface="Corbel"/>
                <a:ea typeface="+mn-ea"/>
                <a:cs typeface="+mn-cs"/>
              </a:rPr>
              <a:t>​</a:t>
            </a:r>
            <a:fld id="{FF128077-407A-490D-9679-8EDC13F53386}" type="datetime1">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21.01.2022</a:t>
            </a:fld>
            <a:r>
              <a:rPr kumimoji="0" lang="tr-TR" sz="1000" b="0" i="0" u="none" strike="noStrike" kern="1200" cap="none" spc="0" normalizeH="0" baseline="0" noProof="0" dirty="0" smtClean="0">
                <a:ln>
                  <a:noFill/>
                </a:ln>
                <a:solidFill>
                  <a:prstClr val="white">
                    <a:tint val="75000"/>
                  </a:prstClr>
                </a:solidFill>
                <a:effectLst/>
                <a:uLnTx/>
                <a:uFillTx/>
                <a:latin typeface="Corbel"/>
                <a:ea typeface="+mn-ea"/>
                <a:cs typeface="+mn-cs"/>
              </a:rPr>
              <a:t>​</a:t>
            </a: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6" name="Alt Bilgi Yer Tutucusu 5"/>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7" name="Slayt Numarası Yer Tutucusu 6"/>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A013F82-EE5E-44EE-A61D-E31C6657F26F}" type="slidenum">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Tree>
    <p:extLst>
      <p:ext uri="{BB962C8B-B14F-4D97-AF65-F5344CB8AC3E}">
        <p14:creationId xmlns:p14="http://schemas.microsoft.com/office/powerpoint/2010/main" val="1751795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algn="l" rtl="0">
              <a:defRPr/>
            </a:lvl1pPr>
          </a:lstStyle>
          <a:p>
            <a:pPr rtl="0"/>
            <a:r>
              <a:rPr lang="tr-TR" noProof="0" smtClean="0"/>
              <a:t>Asıl başlık stili için tıklatın</a:t>
            </a:r>
            <a:endParaRPr lang="tr-TR" noProof="0" dirty="0"/>
          </a:p>
        </p:txBody>
      </p:sp>
      <p:sp>
        <p:nvSpPr>
          <p:cNvPr id="3" name="Metin Yer Tutucusu 2"/>
          <p:cNvSpPr>
            <a:spLocks noGrp="1"/>
          </p:cNvSpPr>
          <p:nvPr>
            <p:ph type="body" idx="1"/>
          </p:nvPr>
        </p:nvSpPr>
        <p:spPr>
          <a:xfrm>
            <a:off x="152241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tr-TR" noProof="0" smtClean="0"/>
              <a:t>Asıl metin stillerini düzenle</a:t>
            </a:r>
          </a:p>
        </p:txBody>
      </p:sp>
      <p:sp>
        <p:nvSpPr>
          <p:cNvPr id="4" name="İçerik Yer Tutucusu 3"/>
          <p:cNvSpPr>
            <a:spLocks noGrp="1"/>
          </p:cNvSpPr>
          <p:nvPr>
            <p:ph sz="half" idx="2"/>
          </p:nvPr>
        </p:nvSpPr>
        <p:spPr>
          <a:xfrm>
            <a:off x="152241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5" name="Metin Yer Tutucusu 4"/>
          <p:cNvSpPr>
            <a:spLocks noGrp="1"/>
          </p:cNvSpPr>
          <p:nvPr>
            <p:ph type="body" sz="quarter" idx="3"/>
          </p:nvPr>
        </p:nvSpPr>
        <p:spPr>
          <a:xfrm>
            <a:off x="624986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tr-TR" noProof="0" smtClean="0"/>
              <a:t>Asıl metin stillerini düzenle</a:t>
            </a:r>
          </a:p>
        </p:txBody>
      </p:sp>
      <p:sp>
        <p:nvSpPr>
          <p:cNvPr id="6" name="İçerik Yer Tutucusu 5"/>
          <p:cNvSpPr>
            <a:spLocks noGrp="1"/>
          </p:cNvSpPr>
          <p:nvPr>
            <p:ph sz="quarter" idx="4"/>
          </p:nvPr>
        </p:nvSpPr>
        <p:spPr>
          <a:xfrm>
            <a:off x="624986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7" name="Tarih Yer Tutucusu 6"/>
          <p:cNvSpPr>
            <a:spLocks noGrp="1"/>
          </p:cNvSpPr>
          <p:nvPr>
            <p:ph type="dt" sz="half" idx="10"/>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tr-TR" sz="1000" b="0" i="0" u="none" strike="noStrike" kern="1200" cap="none" spc="0" normalizeH="0" baseline="0" noProof="0" dirty="0" smtClean="0">
                <a:ln>
                  <a:noFill/>
                </a:ln>
                <a:solidFill>
                  <a:prstClr val="white">
                    <a:tint val="75000"/>
                  </a:prstClr>
                </a:solidFill>
                <a:effectLst/>
                <a:uLnTx/>
                <a:uFillTx/>
                <a:latin typeface="Corbel"/>
                <a:ea typeface="+mn-ea"/>
                <a:cs typeface="+mn-cs"/>
              </a:rPr>
              <a:t>​</a:t>
            </a:r>
            <a:fld id="{B9CA931F-4E31-40C0-B258-B7613F666466}" type="datetime1">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21.01.2022</a:t>
            </a:fld>
            <a:r>
              <a:rPr kumimoji="0" lang="tr-TR" sz="1000" b="0" i="0" u="none" strike="noStrike" kern="1200" cap="none" spc="0" normalizeH="0" baseline="0" noProof="0" dirty="0" smtClean="0">
                <a:ln>
                  <a:noFill/>
                </a:ln>
                <a:solidFill>
                  <a:prstClr val="white">
                    <a:tint val="75000"/>
                  </a:prstClr>
                </a:solidFill>
                <a:effectLst/>
                <a:uLnTx/>
                <a:uFillTx/>
                <a:latin typeface="Corbel"/>
                <a:ea typeface="+mn-ea"/>
                <a:cs typeface="+mn-cs"/>
              </a:rPr>
              <a:t>​</a:t>
            </a: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8" name="Alt Bilgi Yer Tutucusu 7"/>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9" name="Slayt Numarası Yer Tutucusu 8"/>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A013F82-EE5E-44EE-A61D-E31C6657F26F}" type="slidenum">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Tree>
    <p:extLst>
      <p:ext uri="{BB962C8B-B14F-4D97-AF65-F5344CB8AC3E}">
        <p14:creationId xmlns:p14="http://schemas.microsoft.com/office/powerpoint/2010/main" val="4581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smtClean="0"/>
              <a:t>Asıl başlık stili için tıklatın</a:t>
            </a:r>
            <a:endParaRPr lang="tr-TR" noProof="0" dirty="0"/>
          </a:p>
        </p:txBody>
      </p:sp>
      <p:sp>
        <p:nvSpPr>
          <p:cNvPr id="3" name="Tarih Yer Tutucusu 2"/>
          <p:cNvSpPr>
            <a:spLocks noGrp="1"/>
          </p:cNvSpPr>
          <p:nvPr>
            <p:ph type="dt" sz="half" idx="10"/>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F7F7457F-9BFD-468B-9EDA-43BBCA36D012}" type="datetime1">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21.01.2022</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4" name="Alt Bilgi Yer Tutucusu 3"/>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5" name="Slayt Numarası Yer Tutucusu 4"/>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A013F82-EE5E-44EE-A61D-E31C6657F26F}" type="slidenum">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Tree>
    <p:extLst>
      <p:ext uri="{BB962C8B-B14F-4D97-AF65-F5344CB8AC3E}">
        <p14:creationId xmlns:p14="http://schemas.microsoft.com/office/powerpoint/2010/main" val="1585176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oş">
    <p:bg>
      <p:bgPr>
        <a:solidFill>
          <a:schemeClr val="bg2"/>
        </a:solidFill>
        <a:effectLst/>
      </p:bgPr>
    </p:bg>
    <p:spTree>
      <p:nvGrpSpPr>
        <p:cNvPr id="1" name=""/>
        <p:cNvGrpSpPr/>
        <p:nvPr/>
      </p:nvGrpSpPr>
      <p:grpSpPr>
        <a:xfrm>
          <a:off x="0" y="0"/>
          <a:ext cx="0" cy="0"/>
          <a:chOff x="0" y="0"/>
          <a:chExt cx="0" cy="0"/>
        </a:xfrm>
      </p:grpSpPr>
      <p:sp>
        <p:nvSpPr>
          <p:cNvPr id="2" name="Tarih Yer Tutucusu 1"/>
          <p:cNvSpPr>
            <a:spLocks noGrp="1"/>
          </p:cNvSpPr>
          <p:nvPr>
            <p:ph type="dt" sz="half" idx="10"/>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3326E9EC-CA8E-4278-8EC9-A4841AF97EC5}" type="datetime1">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21.01.2022</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3" name="Alt Bilgi Yer Tutucusu 2"/>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4" name="Slayt Numarası Yer Tutucusu 3"/>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A013F82-EE5E-44EE-A61D-E31C6657F26F}" type="slidenum">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Tree>
    <p:extLst>
      <p:ext uri="{BB962C8B-B14F-4D97-AF65-F5344CB8AC3E}">
        <p14:creationId xmlns:p14="http://schemas.microsoft.com/office/powerpoint/2010/main" val="16618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Resim Yazılı İçeri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Başlık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defRPr>
            </a:lvl1pPr>
          </a:lstStyle>
          <a:p>
            <a:pPr rtl="0"/>
            <a:r>
              <a:rPr lang="tr-TR" noProof="0" smtClean="0"/>
              <a:t>Asıl başlık stili için tıklatın</a:t>
            </a:r>
            <a:endParaRPr lang="tr-TR" noProof="0" dirty="0"/>
          </a:p>
        </p:txBody>
      </p:sp>
      <p:sp>
        <p:nvSpPr>
          <p:cNvPr id="3" name="İçerik Yer Tutucusu 2"/>
          <p:cNvSpPr>
            <a:spLocks noGrp="1"/>
          </p:cNvSpPr>
          <p:nvPr>
            <p:ph idx="1"/>
          </p:nvPr>
        </p:nvSpPr>
        <p:spPr>
          <a:xfrm>
            <a:off x="4951414" y="685800"/>
            <a:ext cx="6400800" cy="53340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Metin Yer Tutucusu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39D2C89C-8ED0-4ADD-9AD0-A0D712C4D9B8}" type="datetime1">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21.01.2022</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6" name="Alt Bilgi Yer Tutucusu 5"/>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7" name="Slayt Numarası Yer Tutucusu 6"/>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A013F82-EE5E-44EE-A61D-E31C6657F26F}" type="slidenum">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Tree>
    <p:extLst>
      <p:ext uri="{BB962C8B-B14F-4D97-AF65-F5344CB8AC3E}">
        <p14:creationId xmlns:p14="http://schemas.microsoft.com/office/powerpoint/2010/main" val="1670133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a:t>Asıl başlık stili için tıklatın</a:t>
            </a:r>
            <a:endParaRPr lang="tr-TR" noProof="0" dirty="0"/>
          </a:p>
        </p:txBody>
      </p:sp>
      <p:sp>
        <p:nvSpPr>
          <p:cNvPr id="3" name="İçerik Yer Tutucusu 2"/>
          <p:cNvSpPr>
            <a:spLocks noGrp="1"/>
          </p:cNvSpPr>
          <p:nvPr>
            <p:ph idx="1"/>
          </p:nvPr>
        </p:nvSpPr>
        <p:spPr/>
        <p:txBody>
          <a:bodyPr rtlCol="0"/>
          <a:lstStyle>
            <a:lvl5pPr algn="l" rtl="0">
              <a:defRPr/>
            </a:lvl5pPr>
            <a:lvl6pPr algn="l" rtl="0">
              <a:defRPr/>
            </a:lvl6pPr>
          </a:lstStyle>
          <a:p>
            <a:pPr lvl="0" rtl="0"/>
            <a:r>
              <a:rPr lang="tr-TR" noProof="0"/>
              <a:t>Asıl metin stillerini düzenle</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4" name="Tarih Yer Tutucusu 3"/>
          <p:cNvSpPr>
            <a:spLocks noGrp="1"/>
          </p:cNvSpPr>
          <p:nvPr>
            <p:ph type="dt" sz="half" idx="10"/>
          </p:nvPr>
        </p:nvSpPr>
        <p:spPr/>
        <p:txBody>
          <a:bodyPr rtlCol="0"/>
          <a:lstStyle>
            <a:lvl1pPr>
              <a:defRPr/>
            </a:lvl1pPr>
          </a:lstStyle>
          <a:p>
            <a:fld id="{DB91DE08-CA36-4992-BB88-87E0F80E16D6}" type="datetime1">
              <a:rPr lang="tr-TR" noProof="0" smtClean="0"/>
              <a:pPr/>
              <a:t>21.01.2022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2A013F82-EE5E-44EE-A61D-E31C6657F26F}" type="slidenum">
              <a:rPr lang="tr-TR" noProof="0" smtClean="0"/>
              <a:t>‹#›</a:t>
            </a:fld>
            <a:endParaRPr lang="tr-TR" noProof="0"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Resim Yazılı Resi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sim Yer Tutucusu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tr-TR" noProof="0" smtClean="0"/>
              <a:t>Resim eklemek için simgeyi tıklatın</a:t>
            </a:r>
            <a:endParaRPr lang="tr-TR" noProof="0" dirty="0"/>
          </a:p>
        </p:txBody>
      </p:sp>
      <p:sp>
        <p:nvSpPr>
          <p:cNvPr id="2" name="Başlık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defRPr>
            </a:lvl1pPr>
          </a:lstStyle>
          <a:p>
            <a:pPr rtl="0"/>
            <a:r>
              <a:rPr lang="tr-TR" noProof="0" smtClean="0"/>
              <a:t>Asıl başlık stili için tıklatın</a:t>
            </a:r>
            <a:endParaRPr lang="tr-TR" noProof="0" dirty="0"/>
          </a:p>
        </p:txBody>
      </p:sp>
      <p:sp>
        <p:nvSpPr>
          <p:cNvPr id="4" name="Metin Yer Tutucusu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34E13E90-0161-41A8-890C-F5CAE5A3CE22}" type="datetime1">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21.01.2022</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6" name="Alt Bilgi Yer Tutucusu 5"/>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7" name="Slayt Numarası Yer Tutucusu 6"/>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A013F82-EE5E-44EE-A61D-E31C6657F26F}" type="slidenum">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Tree>
    <p:extLst>
      <p:ext uri="{BB962C8B-B14F-4D97-AF65-F5344CB8AC3E}">
        <p14:creationId xmlns:p14="http://schemas.microsoft.com/office/powerpoint/2010/main" val="3549676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smtClean="0"/>
              <a:t>Asıl başlık stili için tıklatın</a:t>
            </a:r>
            <a:endParaRPr lang="tr-TR" noProof="0" dirty="0"/>
          </a:p>
        </p:txBody>
      </p:sp>
      <p:sp>
        <p:nvSpPr>
          <p:cNvPr id="3" name="Dikey Metin Yer Tutucusu 2"/>
          <p:cNvSpPr>
            <a:spLocks noGrp="1"/>
          </p:cNvSpPr>
          <p:nvPr>
            <p:ph type="body" orient="vert" idx="1"/>
          </p:nvPr>
        </p:nvSpPr>
        <p:spPr/>
        <p:txBody>
          <a:bodyPr vert="eaVert"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F6EC1992-B7D4-446A-9702-5AA52CA394F7}" type="datetime1">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21.01.2022</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5" name="Alt Bilgi Yer Tutucusu 4"/>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6" name="Slayt Numarası Yer Tutucusu 5"/>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A013F82-EE5E-44EE-A61D-E31C6657F26F}" type="slidenum">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Tree>
    <p:extLst>
      <p:ext uri="{BB962C8B-B14F-4D97-AF65-F5344CB8AC3E}">
        <p14:creationId xmlns:p14="http://schemas.microsoft.com/office/powerpoint/2010/main" val="3344199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9142412" y="381001"/>
            <a:ext cx="1524001" cy="5638800"/>
          </a:xfrm>
        </p:spPr>
        <p:txBody>
          <a:bodyPr vert="eaVert" rtlCol="0"/>
          <a:lstStyle>
            <a:lvl1pPr rtl="0">
              <a:defRPr/>
            </a:lvl1pPr>
          </a:lstStyle>
          <a:p>
            <a:pPr rtl="0"/>
            <a:r>
              <a:rPr lang="tr-TR" noProof="0" smtClean="0"/>
              <a:t>Asıl başlık stili için tıklatın</a:t>
            </a:r>
            <a:endParaRPr lang="tr-TR" noProof="0" dirty="0"/>
          </a:p>
        </p:txBody>
      </p:sp>
      <p:sp>
        <p:nvSpPr>
          <p:cNvPr id="3" name="Dikey Metin Yer Tutucusu 2"/>
          <p:cNvSpPr>
            <a:spLocks noGrp="1"/>
          </p:cNvSpPr>
          <p:nvPr>
            <p:ph type="body" orient="vert" idx="1"/>
          </p:nvPr>
        </p:nvSpPr>
        <p:spPr>
          <a:xfrm>
            <a:off x="1522412" y="381001"/>
            <a:ext cx="7391399" cy="5638800"/>
          </a:xfrm>
        </p:spPr>
        <p:txBody>
          <a:bodyPr vert="eaVert"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947B9D2C-5D32-45C2-A64F-4ABE02DDD7D8}" type="datetime1">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21.01.2022</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5" name="Alt Bilgi Yer Tutucusu 4"/>
          <p:cNvSpPr>
            <a:spLocks noGrp="1"/>
          </p:cNvSpPr>
          <p:nvPr>
            <p:ph type="ftr" sz="quarter" idx="1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6" name="Slayt Numarası Yer Tutucusu 5"/>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A013F82-EE5E-44EE-A61D-E31C6657F26F}" type="slidenum">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Tree>
    <p:extLst>
      <p:ext uri="{BB962C8B-B14F-4D97-AF65-F5344CB8AC3E}">
        <p14:creationId xmlns:p14="http://schemas.microsoft.com/office/powerpoint/2010/main" val="258524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Başlık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vl1pPr>
          </a:lstStyle>
          <a:p>
            <a:pPr rtl="0"/>
            <a:r>
              <a:rPr lang="tr-TR" noProof="0"/>
              <a:t>Asıl başlık stili için tıklatın</a:t>
            </a:r>
            <a:endParaRPr lang="tr-TR" noProof="0" dirty="0"/>
          </a:p>
        </p:txBody>
      </p:sp>
      <p:sp>
        <p:nvSpPr>
          <p:cNvPr id="3" name="Metin Yer Tutucusu 2"/>
          <p:cNvSpPr>
            <a:spLocks noGrp="1"/>
          </p:cNvSpPr>
          <p:nvPr>
            <p:ph type="body" idx="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rtl="0"/>
            <a:r>
              <a:rPr lang="tr-TR" noProof="0"/>
              <a:t>Asıl metin stillerini düzenle</a:t>
            </a:r>
          </a:p>
        </p:txBody>
      </p:sp>
      <p:sp>
        <p:nvSpPr>
          <p:cNvPr id="4" name="Tarih Yer Tutucusu 3"/>
          <p:cNvSpPr>
            <a:spLocks noGrp="1"/>
          </p:cNvSpPr>
          <p:nvPr>
            <p:ph type="dt" sz="half" idx="10"/>
          </p:nvPr>
        </p:nvSpPr>
        <p:spPr/>
        <p:txBody>
          <a:bodyPr rtlCol="0"/>
          <a:lstStyle>
            <a:lvl1pPr>
              <a:defRPr/>
            </a:lvl1pPr>
          </a:lstStyle>
          <a:p>
            <a:fld id="{D010408E-E761-4703-825E-0428F94523D3}" type="datetime1">
              <a:rPr lang="tr-TR" smtClean="0"/>
              <a:pPr/>
              <a:t>21.01.2022</a:t>
            </a:fld>
            <a:endParaRPr lang="tr-TR"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2A013F82-EE5E-44EE-A61D-E31C6657F26F}" type="slidenum">
              <a:rPr lang="tr-TR" noProof="0" smtClean="0"/>
              <a:t>‹#›</a:t>
            </a:fld>
            <a:endParaRPr lang="tr-TR" noProof="0"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a:t>Asıl başlık stili için tıklatın</a:t>
            </a:r>
            <a:endParaRPr lang="tr-TR" noProof="0" dirty="0"/>
          </a:p>
        </p:txBody>
      </p:sp>
      <p:sp>
        <p:nvSpPr>
          <p:cNvPr id="3" name="İçerik Yer Tutucusu 2"/>
          <p:cNvSpPr>
            <a:spLocks noGrp="1"/>
          </p:cNvSpPr>
          <p:nvPr>
            <p:ph sz="half" idx="1"/>
          </p:nvPr>
        </p:nvSpPr>
        <p:spPr>
          <a:xfrm>
            <a:off x="1504781" y="1905001"/>
            <a:ext cx="4419599"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tr-TR" noProof="0"/>
              <a:t>Asıl metin stillerini düzenle</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4" name="İçerik Yer Tutucusu 3"/>
          <p:cNvSpPr>
            <a:spLocks noGrp="1"/>
          </p:cNvSpPr>
          <p:nvPr>
            <p:ph sz="half" idx="2"/>
          </p:nvPr>
        </p:nvSpPr>
        <p:spPr>
          <a:xfrm>
            <a:off x="6229183" y="1905001"/>
            <a:ext cx="4419600"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tr-TR" noProof="0"/>
              <a:t>Asıl metin stillerini düzenle</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5" name="Tarih Yer Tutucusu 4"/>
          <p:cNvSpPr>
            <a:spLocks noGrp="1"/>
          </p:cNvSpPr>
          <p:nvPr>
            <p:ph type="dt" sz="half" idx="10"/>
          </p:nvPr>
        </p:nvSpPr>
        <p:spPr/>
        <p:txBody>
          <a:bodyPr rtlCol="0"/>
          <a:lstStyle/>
          <a:p>
            <a:r>
              <a:rPr lang="tr-TR" dirty="0"/>
              <a:t>​</a:t>
            </a:r>
            <a:fld id="{FF128077-407A-490D-9679-8EDC13F53386}" type="datetime1">
              <a:rPr lang="tr-TR" smtClean="0"/>
              <a:pPr/>
              <a:t>21.01.2022</a:t>
            </a:fld>
            <a:r>
              <a:rPr lang="tr-TR" dirty="0"/>
              <a:t>​</a:t>
            </a:r>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2A013F82-EE5E-44EE-A61D-E31C6657F26F}" type="slidenum">
              <a:rPr lang="tr-TR" noProof="0" smtClean="0"/>
              <a:t>‹#›</a:t>
            </a:fld>
            <a:endParaRPr lang="tr-TR" noProof="0"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algn="l" rtl="0">
              <a:defRPr/>
            </a:lvl1pPr>
          </a:lstStyle>
          <a:p>
            <a:pPr rtl="0"/>
            <a:r>
              <a:rPr lang="tr-TR" noProof="0"/>
              <a:t>Asıl başlık stili için tıklatın</a:t>
            </a:r>
            <a:endParaRPr lang="tr-TR" noProof="0" dirty="0"/>
          </a:p>
        </p:txBody>
      </p:sp>
      <p:sp>
        <p:nvSpPr>
          <p:cNvPr id="3" name="Metin Yer Tutucusu 2"/>
          <p:cNvSpPr>
            <a:spLocks noGrp="1"/>
          </p:cNvSpPr>
          <p:nvPr>
            <p:ph type="body" idx="1"/>
          </p:nvPr>
        </p:nvSpPr>
        <p:spPr>
          <a:xfrm>
            <a:off x="152241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tr-TR" noProof="0"/>
              <a:t>Asıl metin stillerini düzenle</a:t>
            </a:r>
          </a:p>
        </p:txBody>
      </p:sp>
      <p:sp>
        <p:nvSpPr>
          <p:cNvPr id="4" name="İçerik Yer Tutucusu 3"/>
          <p:cNvSpPr>
            <a:spLocks noGrp="1"/>
          </p:cNvSpPr>
          <p:nvPr>
            <p:ph sz="half" idx="2"/>
          </p:nvPr>
        </p:nvSpPr>
        <p:spPr>
          <a:xfrm>
            <a:off x="152241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tr-TR" noProof="0"/>
              <a:t>Asıl metin stillerini düzenle</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5" name="Metin Yer Tutucusu 4"/>
          <p:cNvSpPr>
            <a:spLocks noGrp="1"/>
          </p:cNvSpPr>
          <p:nvPr>
            <p:ph type="body" sz="quarter" idx="3"/>
          </p:nvPr>
        </p:nvSpPr>
        <p:spPr>
          <a:xfrm>
            <a:off x="624986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tr-TR" noProof="0"/>
              <a:t>Asıl metin stillerini düzenle</a:t>
            </a:r>
          </a:p>
        </p:txBody>
      </p:sp>
      <p:sp>
        <p:nvSpPr>
          <p:cNvPr id="6" name="İçerik Yer Tutucusu 5"/>
          <p:cNvSpPr>
            <a:spLocks noGrp="1"/>
          </p:cNvSpPr>
          <p:nvPr>
            <p:ph sz="quarter" idx="4"/>
          </p:nvPr>
        </p:nvSpPr>
        <p:spPr>
          <a:xfrm>
            <a:off x="624986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tr-TR" noProof="0"/>
              <a:t>Asıl metin stillerini düzenle</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7" name="Tarih Yer Tutucusu 6"/>
          <p:cNvSpPr>
            <a:spLocks noGrp="1"/>
          </p:cNvSpPr>
          <p:nvPr>
            <p:ph type="dt" sz="half" idx="10"/>
          </p:nvPr>
        </p:nvSpPr>
        <p:spPr/>
        <p:txBody>
          <a:bodyPr rtlCol="0"/>
          <a:lstStyle/>
          <a:p>
            <a:r>
              <a:rPr lang="tr-TR" dirty="0"/>
              <a:t>​</a:t>
            </a:r>
            <a:fld id="{B9CA931F-4E31-40C0-B258-B7613F666466}" type="datetime1">
              <a:rPr lang="tr-TR" smtClean="0"/>
              <a:pPr/>
              <a:t>21.01.2022</a:t>
            </a:fld>
            <a:r>
              <a:rPr lang="tr-TR" dirty="0"/>
              <a:t>​</a:t>
            </a:r>
          </a:p>
        </p:txBody>
      </p:sp>
      <p:sp>
        <p:nvSpPr>
          <p:cNvPr id="8" name="Alt Bilgi Yer Tutucusu 7"/>
          <p:cNvSpPr>
            <a:spLocks noGrp="1"/>
          </p:cNvSpPr>
          <p:nvPr>
            <p:ph type="ftr" sz="quarter" idx="11"/>
          </p:nvPr>
        </p:nvSpPr>
        <p:spPr/>
        <p:txBody>
          <a:bodyPr rtlCol="0"/>
          <a:lstStyle/>
          <a:p>
            <a:pPr rtl="0"/>
            <a:endParaRPr lang="tr-TR" noProof="0" dirty="0"/>
          </a:p>
        </p:txBody>
      </p:sp>
      <p:sp>
        <p:nvSpPr>
          <p:cNvPr id="9" name="Slayt Numarası Yer Tutucusu 8"/>
          <p:cNvSpPr>
            <a:spLocks noGrp="1"/>
          </p:cNvSpPr>
          <p:nvPr>
            <p:ph type="sldNum" sz="quarter" idx="12"/>
          </p:nvPr>
        </p:nvSpPr>
        <p:spPr/>
        <p:txBody>
          <a:bodyPr rtlCol="0"/>
          <a:lstStyle/>
          <a:p>
            <a:pPr rtl="0"/>
            <a:fld id="{2A013F82-EE5E-44EE-A61D-E31C6657F26F}" type="slidenum">
              <a:rPr lang="tr-TR" noProof="0" smtClean="0"/>
              <a:t>‹#›</a:t>
            </a:fld>
            <a:endParaRPr lang="tr-TR" noProof="0"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a:t>Asıl başlık stili için tıklatın</a:t>
            </a:r>
            <a:endParaRPr lang="tr-TR" noProof="0" dirty="0"/>
          </a:p>
        </p:txBody>
      </p:sp>
      <p:sp>
        <p:nvSpPr>
          <p:cNvPr id="3" name="Tarih Yer Tutucusu 2"/>
          <p:cNvSpPr>
            <a:spLocks noGrp="1"/>
          </p:cNvSpPr>
          <p:nvPr>
            <p:ph type="dt" sz="half" idx="10"/>
          </p:nvPr>
        </p:nvSpPr>
        <p:spPr/>
        <p:txBody>
          <a:bodyPr rtlCol="0"/>
          <a:lstStyle>
            <a:lvl1pPr>
              <a:defRPr/>
            </a:lvl1pPr>
          </a:lstStyle>
          <a:p>
            <a:fld id="{F7F7457F-9BFD-468B-9EDA-43BBCA36D012}" type="datetime1">
              <a:rPr lang="tr-TR" smtClean="0"/>
              <a:pPr/>
              <a:t>21.01.2022</a:t>
            </a:fld>
            <a:endParaRPr lang="tr-TR" dirty="0"/>
          </a:p>
        </p:txBody>
      </p:sp>
      <p:sp>
        <p:nvSpPr>
          <p:cNvPr id="4" name="Alt Bilgi Yer Tutucusu 3"/>
          <p:cNvSpPr>
            <a:spLocks noGrp="1"/>
          </p:cNvSpPr>
          <p:nvPr>
            <p:ph type="ftr" sz="quarter" idx="11"/>
          </p:nvPr>
        </p:nvSpPr>
        <p:spPr/>
        <p:txBody>
          <a:bodyPr rtlCol="0"/>
          <a:lstStyle/>
          <a:p>
            <a:pPr rtl="0"/>
            <a:endParaRPr lang="tr-TR" noProof="0" dirty="0"/>
          </a:p>
        </p:txBody>
      </p:sp>
      <p:sp>
        <p:nvSpPr>
          <p:cNvPr id="5" name="Slayt Numarası Yer Tutucusu 4"/>
          <p:cNvSpPr>
            <a:spLocks noGrp="1"/>
          </p:cNvSpPr>
          <p:nvPr>
            <p:ph type="sldNum" sz="quarter" idx="12"/>
          </p:nvPr>
        </p:nvSpPr>
        <p:spPr/>
        <p:txBody>
          <a:bodyPr rtlCol="0"/>
          <a:lstStyle/>
          <a:p>
            <a:pPr rtl="0"/>
            <a:fld id="{2A013F82-EE5E-44EE-A61D-E31C6657F26F}" type="slidenum">
              <a:rPr lang="tr-TR" noProof="0" smtClean="0"/>
              <a:t>‹#›</a:t>
            </a:fld>
            <a:endParaRPr lang="tr-TR" noProof="0"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bg>
      <p:bgPr>
        <a:solidFill>
          <a:schemeClr val="bg2"/>
        </a:solidFill>
        <a:effectLst/>
      </p:bgPr>
    </p:bg>
    <p:spTree>
      <p:nvGrpSpPr>
        <p:cNvPr id="1" name=""/>
        <p:cNvGrpSpPr/>
        <p:nvPr/>
      </p:nvGrpSpPr>
      <p:grpSpPr>
        <a:xfrm>
          <a:off x="0" y="0"/>
          <a:ext cx="0" cy="0"/>
          <a:chOff x="0" y="0"/>
          <a:chExt cx="0" cy="0"/>
        </a:xfrm>
      </p:grpSpPr>
      <p:sp>
        <p:nvSpPr>
          <p:cNvPr id="2" name="Tarih Yer Tutucusu 1"/>
          <p:cNvSpPr>
            <a:spLocks noGrp="1"/>
          </p:cNvSpPr>
          <p:nvPr>
            <p:ph type="dt" sz="half" idx="10"/>
          </p:nvPr>
        </p:nvSpPr>
        <p:spPr/>
        <p:txBody>
          <a:bodyPr rtlCol="0"/>
          <a:lstStyle>
            <a:lvl1pPr>
              <a:defRPr/>
            </a:lvl1pPr>
          </a:lstStyle>
          <a:p>
            <a:fld id="{3326E9EC-CA8E-4278-8EC9-A4841AF97EC5}" type="datetime1">
              <a:rPr lang="tr-TR" smtClean="0"/>
              <a:pPr/>
              <a:t>21.01.2022</a:t>
            </a:fld>
            <a:endParaRPr lang="tr-TR" dirty="0"/>
          </a:p>
        </p:txBody>
      </p:sp>
      <p:sp>
        <p:nvSpPr>
          <p:cNvPr id="3" name="Alt Bilgi Yer Tutucusu 2"/>
          <p:cNvSpPr>
            <a:spLocks noGrp="1"/>
          </p:cNvSpPr>
          <p:nvPr>
            <p:ph type="ftr" sz="quarter" idx="11"/>
          </p:nvPr>
        </p:nvSpPr>
        <p:spPr/>
        <p:txBody>
          <a:bodyPr rtlCol="0"/>
          <a:lstStyle/>
          <a:p>
            <a:pPr rtl="0"/>
            <a:endParaRPr lang="tr-TR" noProof="0" dirty="0"/>
          </a:p>
        </p:txBody>
      </p:sp>
      <p:sp>
        <p:nvSpPr>
          <p:cNvPr id="4" name="Slayt Numarası Yer Tutucusu 3"/>
          <p:cNvSpPr>
            <a:spLocks noGrp="1"/>
          </p:cNvSpPr>
          <p:nvPr>
            <p:ph type="sldNum" sz="quarter" idx="12"/>
          </p:nvPr>
        </p:nvSpPr>
        <p:spPr/>
        <p:txBody>
          <a:bodyPr rtlCol="0"/>
          <a:lstStyle/>
          <a:p>
            <a:pPr rtl="0"/>
            <a:fld id="{2A013F82-EE5E-44EE-A61D-E31C6657F26F}" type="slidenum">
              <a:rPr lang="tr-TR" noProof="0" smtClean="0"/>
              <a:t>‹#›</a:t>
            </a:fld>
            <a:endParaRPr lang="tr-TR" noProof="0"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Resim Yazılı İçeri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Başlık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defRPr>
            </a:lvl1pPr>
          </a:lstStyle>
          <a:p>
            <a:pPr rtl="0"/>
            <a:r>
              <a:rPr lang="tr-TR" noProof="0"/>
              <a:t>Asıl başlık stili için tıklatın</a:t>
            </a:r>
            <a:endParaRPr lang="tr-TR" noProof="0" dirty="0"/>
          </a:p>
        </p:txBody>
      </p:sp>
      <p:sp>
        <p:nvSpPr>
          <p:cNvPr id="3" name="İçerik Yer Tutucusu 2"/>
          <p:cNvSpPr>
            <a:spLocks noGrp="1"/>
          </p:cNvSpPr>
          <p:nvPr>
            <p:ph idx="1"/>
          </p:nvPr>
        </p:nvSpPr>
        <p:spPr>
          <a:xfrm>
            <a:off x="4951414" y="685800"/>
            <a:ext cx="6400800" cy="53340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tr-TR" noProof="0"/>
              <a:t>Asıl metin stillerini düzenle</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4" name="Metin Yer Tutucusu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tr-TR" noProof="0"/>
              <a:t>Asıl metin stillerini düzenle</a:t>
            </a:r>
          </a:p>
        </p:txBody>
      </p:sp>
      <p:sp>
        <p:nvSpPr>
          <p:cNvPr id="5" name="Tarih Yer Tutucusu 4"/>
          <p:cNvSpPr>
            <a:spLocks noGrp="1"/>
          </p:cNvSpPr>
          <p:nvPr>
            <p:ph type="dt" sz="half" idx="10"/>
          </p:nvPr>
        </p:nvSpPr>
        <p:spPr/>
        <p:txBody>
          <a:bodyPr rtlCol="0"/>
          <a:lstStyle>
            <a:lvl1pPr>
              <a:defRPr/>
            </a:lvl1pPr>
          </a:lstStyle>
          <a:p>
            <a:fld id="{39D2C89C-8ED0-4ADD-9AD0-A0D712C4D9B8}" type="datetime1">
              <a:rPr lang="tr-TR" smtClean="0"/>
              <a:pPr/>
              <a:t>21.01.2022</a:t>
            </a:fld>
            <a:endParaRPr lang="tr-TR"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2A013F82-EE5E-44EE-A61D-E31C6657F26F}" type="slidenum">
              <a:rPr lang="tr-TR" noProof="0" smtClean="0"/>
              <a:t>‹#›</a:t>
            </a:fld>
            <a:endParaRPr lang="tr-TR" noProof="0"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Resim Yazılı Resi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sim Yer Tutucusu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tr-TR" noProof="0"/>
              <a:t>Resim eklemek için simgeyi tıklatın</a:t>
            </a:r>
            <a:endParaRPr lang="tr-TR" noProof="0" dirty="0"/>
          </a:p>
        </p:txBody>
      </p:sp>
      <p:sp>
        <p:nvSpPr>
          <p:cNvPr id="2" name="Başlık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defRPr>
            </a:lvl1pPr>
          </a:lstStyle>
          <a:p>
            <a:pPr rtl="0"/>
            <a:r>
              <a:rPr lang="tr-TR" noProof="0"/>
              <a:t>Asıl başlık stili için tıklatın</a:t>
            </a:r>
            <a:endParaRPr lang="tr-TR" noProof="0" dirty="0"/>
          </a:p>
        </p:txBody>
      </p:sp>
      <p:sp>
        <p:nvSpPr>
          <p:cNvPr id="4" name="Metin Yer Tutucusu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tr-TR" noProof="0"/>
              <a:t>Asıl metin stillerini düzenle</a:t>
            </a:r>
          </a:p>
        </p:txBody>
      </p:sp>
      <p:sp>
        <p:nvSpPr>
          <p:cNvPr id="5" name="Tarih Yer Tutucusu 4"/>
          <p:cNvSpPr>
            <a:spLocks noGrp="1"/>
          </p:cNvSpPr>
          <p:nvPr>
            <p:ph type="dt" sz="half" idx="10"/>
          </p:nvPr>
        </p:nvSpPr>
        <p:spPr/>
        <p:txBody>
          <a:bodyPr rtlCol="0"/>
          <a:lstStyle>
            <a:lvl1pPr>
              <a:defRPr/>
            </a:lvl1pPr>
          </a:lstStyle>
          <a:p>
            <a:fld id="{34E13E90-0161-41A8-890C-F5CAE5A3CE22}" type="datetime1">
              <a:rPr lang="tr-TR" smtClean="0"/>
              <a:pPr/>
              <a:t>21.01.2022</a:t>
            </a:fld>
            <a:endParaRPr lang="tr-TR"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2A013F82-EE5E-44EE-A61D-E31C6657F26F}" type="slidenum">
              <a:rPr lang="tr-TR" noProof="0" smtClean="0"/>
              <a:pPr/>
              <a:t>‹#›</a:t>
            </a:fld>
            <a:endParaRPr lang="tr-TR" noProof="0"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tr-TR" noProof="0" dirty="0"/>
              <a:t>Asıl başlık stili için tıklatın</a:t>
            </a:r>
          </a:p>
        </p:txBody>
      </p:sp>
      <p:sp>
        <p:nvSpPr>
          <p:cNvPr id="3" name="Metin Yer Tutucusu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tr-TR" noProof="0" dirty="0"/>
              <a:t>Asıl metin stillerini düzenlemek için tıklayın</a:t>
            </a:r>
          </a:p>
          <a:p>
            <a:pPr lvl="1" rtl="0"/>
            <a:r>
              <a:rPr lang="tr-TR" noProof="0" dirty="0"/>
              <a:t>İkinci düzey</a:t>
            </a:r>
          </a:p>
          <a:p>
            <a:pPr lvl="2" rtl="0"/>
            <a:r>
              <a:rPr lang="tr-TR" noProof="0" dirty="0"/>
              <a:t>Üçüncü düzey</a:t>
            </a:r>
          </a:p>
          <a:p>
            <a:pPr lvl="3" rtl="0"/>
            <a:r>
              <a:rPr lang="tr-TR" noProof="0" dirty="0"/>
              <a:t>Dördüncü düzey</a:t>
            </a:r>
          </a:p>
          <a:p>
            <a:pPr lvl="4" rtl="0"/>
            <a:r>
              <a:rPr lang="tr-TR" noProof="0" dirty="0"/>
              <a:t>Beşinci düzey</a:t>
            </a:r>
          </a:p>
        </p:txBody>
      </p:sp>
      <p:sp>
        <p:nvSpPr>
          <p:cNvPr id="4" name="Tarih Yer Tutucusu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5BE26123-25F7-49DA-9DAF-5C8218CD4493}" type="datetime1">
              <a:rPr lang="tr-TR" noProof="0" smtClean="0"/>
              <a:pPr/>
              <a:t>21.01.2022</a:t>
            </a:fld>
            <a:endParaRPr lang="tr-TR" noProof="0" dirty="0"/>
          </a:p>
        </p:txBody>
      </p:sp>
      <p:sp>
        <p:nvSpPr>
          <p:cNvPr id="5" name="Altbilgi Yer Tutucusu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rtl="0"/>
            <a:endParaRPr lang="tr-TR" noProof="0" dirty="0"/>
          </a:p>
        </p:txBody>
      </p:sp>
      <p:sp>
        <p:nvSpPr>
          <p:cNvPr id="6" name="Slayt Numarası Yer Tutucusu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2A013F82-EE5E-44EE-A61D-E31C6657F26F}" type="slidenum">
              <a:rPr lang="tr-TR" noProof="0" smtClean="0"/>
              <a:pPr/>
              <a:t>‹#›</a:t>
            </a:fld>
            <a:endParaRPr lang="tr-TR" noProof="0"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tr-TR" noProof="0" dirty="0" smtClean="0"/>
              <a:t>Asıl başlık stili için tıklatın</a:t>
            </a:r>
            <a:endParaRPr lang="tr-TR" noProof="0" dirty="0"/>
          </a:p>
        </p:txBody>
      </p:sp>
      <p:sp>
        <p:nvSpPr>
          <p:cNvPr id="3" name="Metin Yer Tutucusu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tr-TR" noProof="0" dirty="0" smtClean="0"/>
              <a:t>Asıl metin stillerini düzenlemek için tıklayın</a:t>
            </a:r>
          </a:p>
          <a:p>
            <a:pPr lvl="1" rtl="0"/>
            <a:r>
              <a:rPr lang="tr-TR" noProof="0" dirty="0" smtClean="0"/>
              <a:t>İkinci düzey</a:t>
            </a:r>
          </a:p>
          <a:p>
            <a:pPr lvl="2" rtl="0"/>
            <a:r>
              <a:rPr lang="tr-TR" noProof="0" dirty="0" smtClean="0"/>
              <a:t>Üçüncü düzey</a:t>
            </a:r>
          </a:p>
          <a:p>
            <a:pPr lvl="3" rtl="0"/>
            <a:r>
              <a:rPr lang="tr-TR" noProof="0" dirty="0" smtClean="0"/>
              <a:t>Dördüncü düzey</a:t>
            </a:r>
          </a:p>
          <a:p>
            <a:pPr lvl="4" rtl="0"/>
            <a:r>
              <a:rPr lang="tr-TR" noProof="0" dirty="0" smtClean="0"/>
              <a:t>Beşinci düzey</a:t>
            </a:r>
            <a:endParaRPr lang="tr-TR" noProof="0" dirty="0"/>
          </a:p>
        </p:txBody>
      </p:sp>
      <p:sp>
        <p:nvSpPr>
          <p:cNvPr id="4" name="Tarih Yer Tutucusu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5BE26123-25F7-49DA-9DAF-5C8218CD4493}" type="datetime1">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21.01.2022</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5" name="Altbilgi Yer Tutucusu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
        <p:nvSpPr>
          <p:cNvPr id="6" name="Slayt Numarası Yer Tutucusu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A013F82-EE5E-44EE-A61D-E31C6657F26F}" type="slidenum">
              <a:rPr kumimoji="0" lang="tr-TR" sz="1000" b="0" i="0" u="none" strike="noStrike" kern="1200" cap="none" spc="0" normalizeH="0" baseline="0" noProof="0" smtClean="0">
                <a:ln>
                  <a:noFill/>
                </a:ln>
                <a:solidFill>
                  <a:prstClr val="white">
                    <a:tint val="7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tr-TR" sz="1000" b="0" i="0" u="none" strike="noStrike" kern="1200" cap="none" spc="0" normalizeH="0" baseline="0" noProof="0" dirty="0">
              <a:ln>
                <a:noFill/>
              </a:ln>
              <a:solidFill>
                <a:prstClr val="white">
                  <a:tint val="75000"/>
                </a:prstClr>
              </a:solidFill>
              <a:effectLst/>
              <a:uLnTx/>
              <a:uFillTx/>
              <a:latin typeface="Corbel"/>
              <a:ea typeface="+mn-ea"/>
              <a:cs typeface="+mn-cs"/>
            </a:endParaRPr>
          </a:p>
        </p:txBody>
      </p:sp>
    </p:spTree>
    <p:extLst>
      <p:ext uri="{BB962C8B-B14F-4D97-AF65-F5344CB8AC3E}">
        <p14:creationId xmlns:p14="http://schemas.microsoft.com/office/powerpoint/2010/main" val="423969964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p15:clr>
            <a:srgbClr val="F26B43"/>
          </p15:clr>
        </p15:guide>
        <p15:guide id="2" orient="horz" pos="216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29.jpeg"/><Relationship Id="rId3" Type="http://schemas.openxmlformats.org/officeDocument/2006/relationships/image" Target="../media/image24.jpeg"/><Relationship Id="rId7" Type="http://schemas.openxmlformats.org/officeDocument/2006/relationships/image" Target="../media/image28.jpeg"/><Relationship Id="rId2" Type="http://schemas.openxmlformats.org/officeDocument/2006/relationships/image" Target="../media/image23.jpeg"/><Relationship Id="rId1" Type="http://schemas.openxmlformats.org/officeDocument/2006/relationships/slideLayout" Target="../slideLayouts/slideLayout2.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jpeg"/><Relationship Id="rId9" Type="http://schemas.openxmlformats.org/officeDocument/2006/relationships/image" Target="../media/image30.jpeg"/></Relationships>
</file>

<file path=ppt/slides/_rels/slide1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3.xml"/><Relationship Id="rId5" Type="http://schemas.openxmlformats.org/officeDocument/2006/relationships/image" Target="../media/image9.jpeg"/><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Başlık 2"/>
          <p:cNvSpPr>
            <a:spLocks noGrp="1"/>
          </p:cNvSpPr>
          <p:nvPr>
            <p:ph type="ctrTitle"/>
          </p:nvPr>
        </p:nvSpPr>
        <p:spPr>
          <a:xfrm>
            <a:off x="1065213" y="1628800"/>
            <a:ext cx="8229600" cy="2895600"/>
          </a:xfrm>
        </p:spPr>
        <p:txBody>
          <a:bodyPr rtlCol="0"/>
          <a:lstStyle/>
          <a:p>
            <a:r>
              <a:rPr lang="tr-TR" dirty="0"/>
              <a:t>CENG 407 Project Presentation</a:t>
            </a:r>
          </a:p>
        </p:txBody>
      </p:sp>
      <p:sp>
        <p:nvSpPr>
          <p:cNvPr id="4" name="Alt Başlık 3"/>
          <p:cNvSpPr>
            <a:spLocks noGrp="1"/>
          </p:cNvSpPr>
          <p:nvPr>
            <p:ph type="subTitle" idx="1"/>
          </p:nvPr>
        </p:nvSpPr>
        <p:spPr>
          <a:xfrm>
            <a:off x="1065212" y="4800600"/>
            <a:ext cx="8701607" cy="1796752"/>
          </a:xfrm>
        </p:spPr>
        <p:txBody>
          <a:bodyPr rtlCol="0">
            <a:normAutofit/>
          </a:bodyPr>
          <a:lstStyle/>
          <a:p>
            <a:pPr rtl="0"/>
            <a:r>
              <a:rPr lang="tr-TR" b="1" dirty="0" err="1">
                <a:solidFill>
                  <a:schemeClr val="accent1">
                    <a:lumMod val="60000"/>
                    <a:lumOff val="40000"/>
                  </a:schemeClr>
                </a:solidFill>
              </a:rPr>
              <a:t>Restaurant</a:t>
            </a:r>
            <a:r>
              <a:rPr lang="tr-TR" b="1" dirty="0">
                <a:solidFill>
                  <a:schemeClr val="accent1">
                    <a:lumMod val="60000"/>
                    <a:lumOff val="40000"/>
                  </a:schemeClr>
                </a:solidFill>
              </a:rPr>
              <a:t> </a:t>
            </a:r>
            <a:r>
              <a:rPr lang="tr-TR" b="1" dirty="0" err="1">
                <a:solidFill>
                  <a:schemeClr val="accent1">
                    <a:lumMod val="60000"/>
                    <a:lumOff val="40000"/>
                  </a:schemeClr>
                </a:solidFill>
              </a:rPr>
              <a:t>Revıews</a:t>
            </a:r>
            <a:r>
              <a:rPr lang="tr-TR" b="1" dirty="0">
                <a:solidFill>
                  <a:schemeClr val="accent1">
                    <a:lumMod val="60000"/>
                    <a:lumOff val="40000"/>
                  </a:schemeClr>
                </a:solidFill>
              </a:rPr>
              <a:t> </a:t>
            </a:r>
            <a:r>
              <a:rPr lang="tr-TR" b="1" dirty="0" err="1">
                <a:solidFill>
                  <a:schemeClr val="accent1">
                    <a:lumMod val="60000"/>
                    <a:lumOff val="40000"/>
                  </a:schemeClr>
                </a:solidFill>
              </a:rPr>
              <a:t>accordıng</a:t>
            </a:r>
            <a:r>
              <a:rPr lang="tr-TR" b="1" dirty="0">
                <a:solidFill>
                  <a:schemeClr val="accent1">
                    <a:lumMod val="60000"/>
                    <a:lumOff val="40000"/>
                  </a:schemeClr>
                </a:solidFill>
              </a:rPr>
              <a:t> </a:t>
            </a:r>
            <a:r>
              <a:rPr lang="tr-TR" b="1" dirty="0" err="1">
                <a:solidFill>
                  <a:schemeClr val="accent1">
                    <a:lumMod val="60000"/>
                    <a:lumOff val="40000"/>
                  </a:schemeClr>
                </a:solidFill>
              </a:rPr>
              <a:t>to</a:t>
            </a:r>
            <a:r>
              <a:rPr lang="tr-TR" b="1" dirty="0">
                <a:solidFill>
                  <a:schemeClr val="accent1">
                    <a:lumMod val="60000"/>
                    <a:lumOff val="40000"/>
                  </a:schemeClr>
                </a:solidFill>
              </a:rPr>
              <a:t> </a:t>
            </a:r>
            <a:r>
              <a:rPr lang="tr-TR" b="1" dirty="0" err="1">
                <a:solidFill>
                  <a:schemeClr val="accent1">
                    <a:lumMod val="60000"/>
                    <a:lumOff val="40000"/>
                  </a:schemeClr>
                </a:solidFill>
              </a:rPr>
              <a:t>geographıcal</a:t>
            </a:r>
            <a:r>
              <a:rPr lang="tr-TR" b="1" dirty="0">
                <a:solidFill>
                  <a:schemeClr val="accent1">
                    <a:lumMod val="60000"/>
                    <a:lumOff val="40000"/>
                  </a:schemeClr>
                </a:solidFill>
              </a:rPr>
              <a:t> </a:t>
            </a:r>
            <a:r>
              <a:rPr lang="tr-TR" b="1" dirty="0" err="1">
                <a:solidFill>
                  <a:schemeClr val="accent1">
                    <a:lumMod val="60000"/>
                    <a:lumOff val="40000"/>
                  </a:schemeClr>
                </a:solidFill>
              </a:rPr>
              <a:t>locatıon</a:t>
            </a:r>
            <a:endParaRPr lang="tr-TR" b="1" dirty="0">
              <a:solidFill>
                <a:schemeClr val="accent1">
                  <a:lumMod val="60000"/>
                  <a:lumOff val="40000"/>
                </a:schemeClr>
              </a:solidFill>
            </a:endParaRPr>
          </a:p>
          <a:p>
            <a:pPr algn="r" rtl="0"/>
            <a:r>
              <a:rPr lang="tr-TR" b="1" dirty="0">
                <a:solidFill>
                  <a:schemeClr val="tx1"/>
                </a:solidFill>
              </a:rPr>
              <a:t>BESTE ŞANKAYNAĞI 201711061</a:t>
            </a:r>
          </a:p>
          <a:p>
            <a:pPr algn="r" rtl="0"/>
            <a:r>
              <a:rPr lang="tr-TR" b="1" dirty="0">
                <a:solidFill>
                  <a:schemeClr val="tx1"/>
                </a:solidFill>
              </a:rPr>
              <a:t>BARAN YİĞİT 201711071</a:t>
            </a:r>
          </a:p>
          <a:p>
            <a:pPr algn="r" rtl="0"/>
            <a:r>
              <a:rPr lang="tr-TR" b="1" dirty="0">
                <a:solidFill>
                  <a:schemeClr val="tx1"/>
                </a:solidFill>
              </a:rPr>
              <a:t>ÇOŞKUN ORUÇ 201811046</a:t>
            </a:r>
            <a:endParaRPr lang="it-IT" b="1" dirty="0">
              <a:solidFill>
                <a:schemeClr val="tx1"/>
              </a:solidFill>
            </a:endParaRP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532021" y="692696"/>
            <a:ext cx="9144001" cy="1371600"/>
          </a:xfrm>
        </p:spPr>
        <p:txBody>
          <a:bodyPr>
            <a:normAutofit fontScale="90000"/>
          </a:bodyPr>
          <a:lstStyle/>
          <a:p>
            <a:r>
              <a:rPr lang="tr-TR" b="1" dirty="0"/>
              <a:t/>
            </a:r>
            <a:br>
              <a:rPr lang="tr-TR" b="1" dirty="0"/>
            </a:br>
            <a:r>
              <a:rPr lang="tr-TR" b="1" dirty="0"/>
              <a:t/>
            </a:r>
            <a:br>
              <a:rPr lang="tr-TR" b="1" dirty="0"/>
            </a:br>
            <a:r>
              <a:rPr lang="tr-TR" b="1" dirty="0"/>
              <a:t/>
            </a:r>
            <a:br>
              <a:rPr lang="tr-TR" b="1" dirty="0"/>
            </a:br>
            <a:r>
              <a:rPr lang="tr-TR" b="1" dirty="0"/>
              <a:t/>
            </a:r>
            <a:br>
              <a:rPr lang="tr-TR" b="1" dirty="0"/>
            </a:br>
            <a:r>
              <a:rPr lang="tr-TR" b="1" dirty="0"/>
              <a:t/>
            </a:r>
            <a:br>
              <a:rPr lang="tr-TR" b="1" dirty="0"/>
            </a:br>
            <a:r>
              <a:rPr lang="tr-TR" b="1" dirty="0"/>
              <a:t> </a:t>
            </a:r>
            <a:br>
              <a:rPr lang="tr-TR" b="1" dirty="0"/>
            </a:br>
            <a:r>
              <a:rPr lang="tr-TR" b="1" dirty="0"/>
              <a:t/>
            </a:r>
            <a:br>
              <a:rPr lang="tr-TR" b="1" dirty="0"/>
            </a:br>
            <a:r>
              <a:rPr lang="tr-TR" b="1" dirty="0"/>
              <a:t/>
            </a:r>
            <a:br>
              <a:rPr lang="tr-TR" b="1" dirty="0"/>
            </a:br>
            <a:r>
              <a:rPr lang="tr-TR" b="1" dirty="0"/>
              <a:t/>
            </a:r>
            <a:br>
              <a:rPr lang="tr-TR" b="1" dirty="0"/>
            </a:br>
            <a:r>
              <a:rPr lang="tr-TR" b="1" dirty="0"/>
              <a:t/>
            </a:r>
            <a:br>
              <a:rPr lang="tr-TR" b="1" dirty="0"/>
            </a:br>
            <a:r>
              <a:rPr lang="tr-TR" b="1" dirty="0"/>
              <a:t/>
            </a:r>
            <a:br>
              <a:rPr lang="tr-TR" b="1" dirty="0"/>
            </a:br>
            <a:r>
              <a:rPr lang="tr-TR" b="1" dirty="0"/>
              <a:t/>
            </a:r>
            <a:br>
              <a:rPr lang="tr-TR" b="1" dirty="0"/>
            </a:br>
            <a:r>
              <a:rPr lang="tr-TR" b="1" dirty="0"/>
              <a:t/>
            </a:r>
            <a:br>
              <a:rPr lang="tr-TR" b="1" dirty="0"/>
            </a:br>
            <a:r>
              <a:rPr lang="tr-TR" sz="4000" b="1" dirty="0" err="1">
                <a:solidFill>
                  <a:schemeClr val="accent1">
                    <a:lumMod val="60000"/>
                    <a:lumOff val="40000"/>
                  </a:schemeClr>
                </a:solidFill>
              </a:rPr>
              <a:t>Constraints</a:t>
            </a:r>
            <a:r>
              <a:rPr lang="tr-TR" b="1" dirty="0"/>
              <a:t/>
            </a:r>
            <a:br>
              <a:rPr lang="tr-TR" b="1" dirty="0"/>
            </a:br>
            <a:r>
              <a:rPr lang="tr-TR" b="1" dirty="0"/>
              <a:t/>
            </a:r>
            <a:br>
              <a:rPr lang="tr-TR" b="1" dirty="0"/>
            </a:br>
            <a:endParaRPr lang="tr-TR" dirty="0">
              <a:solidFill>
                <a:schemeClr val="accent1">
                  <a:lumMod val="60000"/>
                  <a:lumOff val="40000"/>
                </a:schemeClr>
              </a:solidFill>
            </a:endParaRPr>
          </a:p>
        </p:txBody>
      </p:sp>
      <p:sp>
        <p:nvSpPr>
          <p:cNvPr id="3" name="İçerik Yer Tutucusu 2"/>
          <p:cNvSpPr>
            <a:spLocks noGrp="1"/>
          </p:cNvSpPr>
          <p:nvPr>
            <p:ph idx="1"/>
          </p:nvPr>
        </p:nvSpPr>
        <p:spPr/>
        <p:txBody>
          <a:bodyPr>
            <a:normAutofit/>
          </a:bodyPr>
          <a:lstStyle/>
          <a:p>
            <a:endParaRPr lang="tr-TR" dirty="0"/>
          </a:p>
          <a:p>
            <a:endParaRPr lang="tr-TR" dirty="0"/>
          </a:p>
          <a:p>
            <a:endParaRPr lang="tr-TR" dirty="0"/>
          </a:p>
          <a:p>
            <a:endParaRPr lang="tr-TR" dirty="0"/>
          </a:p>
          <a:p>
            <a:endParaRPr lang="tr-TR" dirty="0"/>
          </a:p>
          <a:p>
            <a:endParaRPr lang="tr-TR" dirty="0"/>
          </a:p>
        </p:txBody>
      </p:sp>
      <p:pic>
        <p:nvPicPr>
          <p:cNvPr id="5" name="Resim 4">
            <a:extLst>
              <a:ext uri="{FF2B5EF4-FFF2-40B4-BE49-F238E27FC236}">
                <a16:creationId xmlns:a16="http://schemas.microsoft.com/office/drawing/2014/main" id="{CD22001A-C2E0-4775-900B-D9A72BC9F0E7}"/>
              </a:ext>
            </a:extLst>
          </p:cNvPr>
          <p:cNvPicPr>
            <a:picLocks noChangeAspect="1"/>
          </p:cNvPicPr>
          <p:nvPr/>
        </p:nvPicPr>
        <p:blipFill>
          <a:blip r:embed="rId2"/>
          <a:stretch>
            <a:fillRect/>
          </a:stretch>
        </p:blipFill>
        <p:spPr>
          <a:xfrm>
            <a:off x="1512461" y="1859309"/>
            <a:ext cx="3665576" cy="2892153"/>
          </a:xfrm>
          <a:prstGeom prst="ellipse">
            <a:avLst/>
          </a:prstGeom>
        </p:spPr>
      </p:pic>
      <p:pic>
        <p:nvPicPr>
          <p:cNvPr id="6" name="Resim 5">
            <a:extLst>
              <a:ext uri="{FF2B5EF4-FFF2-40B4-BE49-F238E27FC236}">
                <a16:creationId xmlns:a16="http://schemas.microsoft.com/office/drawing/2014/main" id="{43668427-8237-43AB-ADA8-EC6CF94287C9}"/>
              </a:ext>
            </a:extLst>
          </p:cNvPr>
          <p:cNvPicPr>
            <a:picLocks noChangeAspect="1"/>
          </p:cNvPicPr>
          <p:nvPr/>
        </p:nvPicPr>
        <p:blipFill>
          <a:blip r:embed="rId3"/>
          <a:stretch>
            <a:fillRect/>
          </a:stretch>
        </p:blipFill>
        <p:spPr>
          <a:xfrm>
            <a:off x="7318548" y="1904999"/>
            <a:ext cx="3347863" cy="2641476"/>
          </a:xfrm>
          <a:prstGeom prst="rect">
            <a:avLst/>
          </a:prstGeom>
        </p:spPr>
      </p:pic>
    </p:spTree>
    <p:extLst>
      <p:ext uri="{BB962C8B-B14F-4D97-AF65-F5344CB8AC3E}">
        <p14:creationId xmlns:p14="http://schemas.microsoft.com/office/powerpoint/2010/main" val="1962343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269876" y="260648"/>
            <a:ext cx="8783961" cy="856753"/>
          </a:xfrm>
        </p:spPr>
        <p:txBody>
          <a:bodyPr>
            <a:normAutofit/>
          </a:bodyPr>
          <a:lstStyle/>
          <a:p>
            <a:r>
              <a:rPr lang="tr-TR" dirty="0" err="1">
                <a:solidFill>
                  <a:schemeClr val="accent1">
                    <a:lumMod val="60000"/>
                    <a:lumOff val="40000"/>
                  </a:schemeClr>
                </a:solidFill>
              </a:rPr>
              <a:t>Use</a:t>
            </a:r>
            <a:r>
              <a:rPr lang="tr-TR" dirty="0">
                <a:solidFill>
                  <a:schemeClr val="accent1">
                    <a:lumMod val="60000"/>
                    <a:lumOff val="40000"/>
                  </a:schemeClr>
                </a:solidFill>
              </a:rPr>
              <a:t> </a:t>
            </a:r>
            <a:r>
              <a:rPr lang="tr-TR" dirty="0" err="1">
                <a:solidFill>
                  <a:schemeClr val="accent1">
                    <a:lumMod val="60000"/>
                    <a:lumOff val="40000"/>
                  </a:schemeClr>
                </a:solidFill>
              </a:rPr>
              <a:t>Cases</a:t>
            </a:r>
            <a:endParaRPr lang="tr-TR" dirty="0">
              <a:solidFill>
                <a:schemeClr val="accent1">
                  <a:lumMod val="60000"/>
                  <a:lumOff val="40000"/>
                </a:schemeClr>
              </a:solidFill>
            </a:endParaRPr>
          </a:p>
        </p:txBody>
      </p:sp>
      <p:sp>
        <p:nvSpPr>
          <p:cNvPr id="3" name="İçerik Yer Tutucusu 2"/>
          <p:cNvSpPr>
            <a:spLocks noGrp="1"/>
          </p:cNvSpPr>
          <p:nvPr>
            <p:ph idx="1"/>
          </p:nvPr>
        </p:nvSpPr>
        <p:spPr>
          <a:xfrm>
            <a:off x="909836" y="1340768"/>
            <a:ext cx="9998487" cy="5112568"/>
          </a:xfrm>
        </p:spPr>
        <p:txBody>
          <a:bodyPr numCol="2">
            <a:normAutofit/>
          </a:bodyPr>
          <a:lstStyle/>
          <a:p>
            <a:r>
              <a:rPr lang="tr-TR" b="1" dirty="0" err="1"/>
              <a:t>Opening</a:t>
            </a:r>
            <a:r>
              <a:rPr lang="tr-TR" b="1" dirty="0"/>
              <a:t> </a:t>
            </a:r>
            <a:r>
              <a:rPr lang="tr-TR" b="1" dirty="0" err="1"/>
              <a:t>Page</a:t>
            </a:r>
            <a:endParaRPr lang="tr-TR" b="1" dirty="0"/>
          </a:p>
          <a:p>
            <a:r>
              <a:rPr lang="tr-TR" b="1" dirty="0" err="1"/>
              <a:t>Registration</a:t>
            </a:r>
            <a:r>
              <a:rPr lang="tr-TR" b="1" dirty="0"/>
              <a:t> </a:t>
            </a:r>
            <a:r>
              <a:rPr lang="tr-TR" b="1" dirty="0" err="1"/>
              <a:t>Page</a:t>
            </a:r>
            <a:endParaRPr lang="tr-TR" b="1" dirty="0"/>
          </a:p>
          <a:p>
            <a:r>
              <a:rPr lang="tr-TR" b="1" dirty="0" err="1"/>
              <a:t>Member</a:t>
            </a:r>
            <a:r>
              <a:rPr lang="tr-TR" b="1" dirty="0"/>
              <a:t> </a:t>
            </a:r>
            <a:r>
              <a:rPr lang="tr-TR" b="1" dirty="0" err="1"/>
              <a:t>Login</a:t>
            </a:r>
            <a:r>
              <a:rPr lang="tr-TR" b="1" dirty="0"/>
              <a:t> </a:t>
            </a:r>
            <a:r>
              <a:rPr lang="tr-TR" b="1" dirty="0" err="1"/>
              <a:t>Page</a:t>
            </a:r>
            <a:endParaRPr lang="tr-TR" b="1" dirty="0"/>
          </a:p>
          <a:p>
            <a:r>
              <a:rPr lang="tr-TR" b="1" dirty="0" err="1"/>
              <a:t>Admin</a:t>
            </a:r>
            <a:r>
              <a:rPr lang="tr-TR" b="1" dirty="0"/>
              <a:t> </a:t>
            </a:r>
            <a:r>
              <a:rPr lang="tr-TR" b="1" dirty="0" err="1"/>
              <a:t>Login</a:t>
            </a:r>
            <a:endParaRPr lang="tr-TR" b="1" dirty="0"/>
          </a:p>
          <a:p>
            <a:r>
              <a:rPr lang="tr-TR" b="1" dirty="0" err="1"/>
              <a:t>Anonymous</a:t>
            </a:r>
            <a:r>
              <a:rPr lang="tr-TR" b="1" dirty="0"/>
              <a:t> </a:t>
            </a:r>
            <a:r>
              <a:rPr lang="tr-TR" b="1" dirty="0" err="1"/>
              <a:t>Login</a:t>
            </a:r>
            <a:endParaRPr lang="tr-TR" b="1" dirty="0"/>
          </a:p>
          <a:p>
            <a:r>
              <a:rPr lang="tr-TR" b="1" dirty="0" err="1"/>
              <a:t>Adding</a:t>
            </a:r>
            <a:r>
              <a:rPr lang="tr-TR" b="1" dirty="0"/>
              <a:t> </a:t>
            </a:r>
            <a:r>
              <a:rPr lang="tr-TR" b="1" dirty="0" err="1"/>
              <a:t>to</a:t>
            </a:r>
            <a:r>
              <a:rPr lang="tr-TR" b="1" dirty="0"/>
              <a:t> </a:t>
            </a:r>
            <a:r>
              <a:rPr lang="tr-TR" b="1" dirty="0" err="1"/>
              <a:t>the</a:t>
            </a:r>
            <a:r>
              <a:rPr lang="tr-TR" b="1" dirty="0"/>
              <a:t> </a:t>
            </a:r>
            <a:r>
              <a:rPr lang="tr-TR" b="1" dirty="0" err="1"/>
              <a:t>blacklist</a:t>
            </a:r>
            <a:endParaRPr lang="tr-TR" b="1" dirty="0"/>
          </a:p>
          <a:p>
            <a:r>
              <a:rPr lang="tr-TR" b="1" dirty="0" err="1"/>
              <a:t>Filtering</a:t>
            </a:r>
            <a:endParaRPr lang="tr-TR" b="1" dirty="0"/>
          </a:p>
          <a:p>
            <a:endParaRPr lang="tr-TR" b="1" dirty="0"/>
          </a:p>
          <a:p>
            <a:endParaRPr lang="tr-TR" b="1" dirty="0"/>
          </a:p>
          <a:p>
            <a:r>
              <a:rPr lang="tr-TR" b="1" dirty="0" err="1"/>
              <a:t>Showing</a:t>
            </a:r>
            <a:r>
              <a:rPr lang="tr-TR" b="1" dirty="0"/>
              <a:t> </a:t>
            </a:r>
            <a:r>
              <a:rPr lang="tr-TR" b="1" dirty="0" err="1"/>
              <a:t>Restaurant</a:t>
            </a:r>
            <a:r>
              <a:rPr lang="tr-TR" b="1" dirty="0"/>
              <a:t> </a:t>
            </a:r>
            <a:r>
              <a:rPr lang="tr-TR" b="1" dirty="0" err="1"/>
              <a:t>Details</a:t>
            </a:r>
            <a:endParaRPr lang="tr-TR" b="1" dirty="0"/>
          </a:p>
          <a:p>
            <a:r>
              <a:rPr lang="tr-TR" b="1" dirty="0" err="1"/>
              <a:t>Reviewing</a:t>
            </a:r>
            <a:r>
              <a:rPr lang="tr-TR" b="1" dirty="0"/>
              <a:t> </a:t>
            </a:r>
            <a:r>
              <a:rPr lang="tr-TR" b="1" dirty="0" err="1"/>
              <a:t>Restaurants</a:t>
            </a:r>
            <a:endParaRPr lang="tr-TR" b="1" dirty="0"/>
          </a:p>
          <a:p>
            <a:r>
              <a:rPr lang="tr-TR" b="1" dirty="0"/>
              <a:t> </a:t>
            </a:r>
            <a:r>
              <a:rPr lang="tr-TR" b="1" dirty="0" err="1"/>
              <a:t>Commenting</a:t>
            </a:r>
            <a:r>
              <a:rPr lang="tr-TR" b="1" dirty="0"/>
              <a:t> </a:t>
            </a:r>
            <a:r>
              <a:rPr lang="tr-TR" b="1" dirty="0" err="1"/>
              <a:t>And</a:t>
            </a:r>
            <a:r>
              <a:rPr lang="tr-TR" b="1" dirty="0"/>
              <a:t> </a:t>
            </a:r>
            <a:r>
              <a:rPr lang="tr-TR" b="1" dirty="0" err="1"/>
              <a:t>Rating</a:t>
            </a:r>
            <a:endParaRPr lang="tr-TR" b="1" dirty="0"/>
          </a:p>
          <a:p>
            <a:r>
              <a:rPr lang="tr-TR" b="1" dirty="0" err="1"/>
              <a:t>Deleting</a:t>
            </a:r>
            <a:r>
              <a:rPr lang="tr-TR" b="1" dirty="0"/>
              <a:t> </a:t>
            </a:r>
            <a:r>
              <a:rPr lang="tr-TR" b="1" dirty="0" err="1"/>
              <a:t>Reviews</a:t>
            </a:r>
            <a:endParaRPr lang="tr-TR" b="1" dirty="0"/>
          </a:p>
          <a:p>
            <a:r>
              <a:rPr lang="tr-TR" b="1" dirty="0"/>
              <a:t>GPS Services</a:t>
            </a:r>
          </a:p>
          <a:p>
            <a:r>
              <a:rPr lang="tr-TR" b="1" dirty="0"/>
              <a:t>Show </a:t>
            </a:r>
            <a:r>
              <a:rPr lang="tr-TR" b="1" dirty="0" err="1"/>
              <a:t>Restaurants</a:t>
            </a:r>
            <a:endParaRPr lang="tr-TR" b="1" dirty="0"/>
          </a:p>
          <a:p>
            <a:r>
              <a:rPr lang="tr-TR" b="1" dirty="0" err="1"/>
              <a:t>Send</a:t>
            </a:r>
            <a:r>
              <a:rPr lang="tr-TR" b="1" dirty="0"/>
              <a:t> </a:t>
            </a:r>
            <a:r>
              <a:rPr lang="tr-TR" b="1" dirty="0" err="1"/>
              <a:t>To</a:t>
            </a:r>
            <a:r>
              <a:rPr lang="tr-TR" b="1" dirty="0"/>
              <a:t> </a:t>
            </a:r>
            <a:r>
              <a:rPr lang="tr-TR" b="1" dirty="0" err="1"/>
              <a:t>Restaurants</a:t>
            </a:r>
            <a:endParaRPr lang="tr-TR" b="1" dirty="0"/>
          </a:p>
          <a:p>
            <a:endParaRPr lang="tr-TR" b="1" dirty="0"/>
          </a:p>
          <a:p>
            <a:pPr marL="0" indent="0">
              <a:buNone/>
            </a:pPr>
            <a:endParaRPr lang="tr-TR" dirty="0"/>
          </a:p>
        </p:txBody>
      </p:sp>
    </p:spTree>
    <p:extLst>
      <p:ext uri="{BB962C8B-B14F-4D97-AF65-F5344CB8AC3E}">
        <p14:creationId xmlns:p14="http://schemas.microsoft.com/office/powerpoint/2010/main" val="1872548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269876" y="260648"/>
            <a:ext cx="8783961" cy="856753"/>
          </a:xfrm>
        </p:spPr>
        <p:txBody>
          <a:bodyPr>
            <a:normAutofit/>
          </a:bodyPr>
          <a:lstStyle/>
          <a:p>
            <a:r>
              <a:rPr lang="tr-TR" dirty="0" err="1">
                <a:solidFill>
                  <a:schemeClr val="accent1">
                    <a:lumMod val="60000"/>
                    <a:lumOff val="40000"/>
                  </a:schemeClr>
                </a:solidFill>
              </a:rPr>
              <a:t>Use</a:t>
            </a:r>
            <a:r>
              <a:rPr lang="tr-TR" dirty="0">
                <a:solidFill>
                  <a:schemeClr val="accent1">
                    <a:lumMod val="60000"/>
                    <a:lumOff val="40000"/>
                  </a:schemeClr>
                </a:solidFill>
              </a:rPr>
              <a:t> </a:t>
            </a:r>
            <a:r>
              <a:rPr lang="tr-TR" dirty="0" err="1">
                <a:solidFill>
                  <a:schemeClr val="accent1">
                    <a:lumMod val="60000"/>
                    <a:lumOff val="40000"/>
                  </a:schemeClr>
                </a:solidFill>
              </a:rPr>
              <a:t>Cases</a:t>
            </a:r>
            <a:endParaRPr lang="tr-TR" dirty="0">
              <a:solidFill>
                <a:schemeClr val="accent1">
                  <a:lumMod val="60000"/>
                  <a:lumOff val="40000"/>
                </a:schemeClr>
              </a:solidFill>
            </a:endParaRPr>
          </a:p>
        </p:txBody>
      </p:sp>
      <p:sp>
        <p:nvSpPr>
          <p:cNvPr id="3" name="İçerik Yer Tutucusu 2"/>
          <p:cNvSpPr>
            <a:spLocks noGrp="1"/>
          </p:cNvSpPr>
          <p:nvPr>
            <p:ph idx="1"/>
          </p:nvPr>
        </p:nvSpPr>
        <p:spPr>
          <a:xfrm>
            <a:off x="909836" y="1340768"/>
            <a:ext cx="9998487" cy="5112568"/>
          </a:xfrm>
        </p:spPr>
        <p:txBody>
          <a:bodyPr numCol="2">
            <a:normAutofit/>
          </a:bodyPr>
          <a:lstStyle/>
          <a:p>
            <a:endParaRPr lang="tr-TR" b="1" dirty="0"/>
          </a:p>
          <a:p>
            <a:pPr marL="0" indent="0">
              <a:buNone/>
            </a:pPr>
            <a:endParaRPr lang="tr-TR" dirty="0"/>
          </a:p>
        </p:txBody>
      </p:sp>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67" y="1229085"/>
            <a:ext cx="12244667" cy="5335934"/>
          </a:xfrm>
          <a:prstGeom prst="rect">
            <a:avLst/>
          </a:prstGeom>
        </p:spPr>
      </p:pic>
    </p:spTree>
    <p:extLst>
      <p:ext uri="{BB962C8B-B14F-4D97-AF65-F5344CB8AC3E}">
        <p14:creationId xmlns:p14="http://schemas.microsoft.com/office/powerpoint/2010/main" val="133940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909836" y="-243408"/>
            <a:ext cx="8783961" cy="856753"/>
          </a:xfrm>
        </p:spPr>
        <p:txBody>
          <a:bodyPr>
            <a:normAutofit/>
          </a:bodyPr>
          <a:lstStyle/>
          <a:p>
            <a:r>
              <a:rPr lang="tr-TR" dirty="0" err="1">
                <a:solidFill>
                  <a:schemeClr val="accent1">
                    <a:lumMod val="60000"/>
                    <a:lumOff val="40000"/>
                  </a:schemeClr>
                </a:solidFill>
              </a:rPr>
              <a:t>FlowCharts</a:t>
            </a:r>
            <a:endParaRPr lang="tr-TR" dirty="0">
              <a:solidFill>
                <a:schemeClr val="accent1">
                  <a:lumMod val="60000"/>
                  <a:lumOff val="40000"/>
                </a:schemeClr>
              </a:solidFill>
            </a:endParaRPr>
          </a:p>
        </p:txBody>
      </p:sp>
      <p:pic>
        <p:nvPicPr>
          <p:cNvPr id="4" name="İçerik Yer Tutucus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13345"/>
            <a:ext cx="12169352" cy="6244655"/>
          </a:xfrm>
        </p:spPr>
      </p:pic>
    </p:spTree>
    <p:extLst>
      <p:ext uri="{BB962C8B-B14F-4D97-AF65-F5344CB8AC3E}">
        <p14:creationId xmlns:p14="http://schemas.microsoft.com/office/powerpoint/2010/main" val="1347991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909836" y="-243408"/>
            <a:ext cx="8783961" cy="856753"/>
          </a:xfrm>
        </p:spPr>
        <p:txBody>
          <a:bodyPr>
            <a:normAutofit/>
          </a:bodyPr>
          <a:lstStyle/>
          <a:p>
            <a:r>
              <a:rPr lang="tr-TR" dirty="0" err="1">
                <a:solidFill>
                  <a:schemeClr val="accent1">
                    <a:lumMod val="60000"/>
                    <a:lumOff val="40000"/>
                  </a:schemeClr>
                </a:solidFill>
              </a:rPr>
              <a:t>Sequence</a:t>
            </a:r>
            <a:r>
              <a:rPr lang="tr-TR" dirty="0">
                <a:solidFill>
                  <a:schemeClr val="accent1">
                    <a:lumMod val="60000"/>
                    <a:lumOff val="40000"/>
                  </a:schemeClr>
                </a:solidFill>
              </a:rPr>
              <a:t> </a:t>
            </a:r>
            <a:r>
              <a:rPr lang="tr-TR" dirty="0" err="1">
                <a:solidFill>
                  <a:schemeClr val="accent1">
                    <a:lumMod val="60000"/>
                    <a:lumOff val="40000"/>
                  </a:schemeClr>
                </a:solidFill>
              </a:rPr>
              <a:t>Diagrams</a:t>
            </a:r>
            <a:endParaRPr lang="tr-TR" dirty="0">
              <a:solidFill>
                <a:schemeClr val="accent1">
                  <a:lumMod val="60000"/>
                  <a:lumOff val="40000"/>
                </a:schemeClr>
              </a:solidFill>
            </a:endParaRPr>
          </a:p>
        </p:txBody>
      </p:sp>
      <p:pic>
        <p:nvPicPr>
          <p:cNvPr id="5" name="İçerik Yer Tutucus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14886" y="613345"/>
            <a:ext cx="7776864" cy="6501234"/>
          </a:xfrm>
        </p:spPr>
      </p:pic>
    </p:spTree>
    <p:extLst>
      <p:ext uri="{BB962C8B-B14F-4D97-AF65-F5344CB8AC3E}">
        <p14:creationId xmlns:p14="http://schemas.microsoft.com/office/powerpoint/2010/main" val="1879982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909836" y="-243408"/>
            <a:ext cx="8783961" cy="856753"/>
          </a:xfrm>
        </p:spPr>
        <p:txBody>
          <a:bodyPr>
            <a:normAutofit/>
          </a:bodyPr>
          <a:lstStyle/>
          <a:p>
            <a:r>
              <a:rPr lang="tr-TR" dirty="0" err="1">
                <a:solidFill>
                  <a:schemeClr val="accent1">
                    <a:lumMod val="60000"/>
                    <a:lumOff val="40000"/>
                  </a:schemeClr>
                </a:solidFill>
              </a:rPr>
              <a:t>Sequence</a:t>
            </a:r>
            <a:r>
              <a:rPr lang="tr-TR" dirty="0">
                <a:solidFill>
                  <a:schemeClr val="accent1">
                    <a:lumMod val="60000"/>
                    <a:lumOff val="40000"/>
                  </a:schemeClr>
                </a:solidFill>
              </a:rPr>
              <a:t> </a:t>
            </a:r>
            <a:r>
              <a:rPr lang="tr-TR" dirty="0" err="1">
                <a:solidFill>
                  <a:schemeClr val="accent1">
                    <a:lumMod val="60000"/>
                    <a:lumOff val="40000"/>
                  </a:schemeClr>
                </a:solidFill>
              </a:rPr>
              <a:t>Diagrams</a:t>
            </a:r>
            <a:endParaRPr lang="tr-TR" dirty="0">
              <a:solidFill>
                <a:schemeClr val="accent1">
                  <a:lumMod val="60000"/>
                  <a:lumOff val="40000"/>
                </a:schemeClr>
              </a:solidFill>
            </a:endParaRPr>
          </a:p>
        </p:txBody>
      </p:sp>
      <p:pic>
        <p:nvPicPr>
          <p:cNvPr id="4" name="İçerik Yer Tutucus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163747"/>
            <a:ext cx="12431116" cy="5694253"/>
          </a:xfrm>
        </p:spPr>
      </p:pic>
    </p:spTree>
    <p:extLst>
      <p:ext uri="{BB962C8B-B14F-4D97-AF65-F5344CB8AC3E}">
        <p14:creationId xmlns:p14="http://schemas.microsoft.com/office/powerpoint/2010/main" val="395106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97883" y="-334829"/>
            <a:ext cx="8783961" cy="856753"/>
          </a:xfrm>
        </p:spPr>
        <p:txBody>
          <a:bodyPr>
            <a:normAutofit/>
          </a:bodyPr>
          <a:lstStyle/>
          <a:p>
            <a:r>
              <a:rPr lang="tr-TR" b="1" dirty="0">
                <a:solidFill>
                  <a:schemeClr val="accent1">
                    <a:lumMod val="60000"/>
                    <a:lumOff val="40000"/>
                  </a:schemeClr>
                </a:solidFill>
              </a:rPr>
              <a:t>Class </a:t>
            </a:r>
            <a:r>
              <a:rPr lang="tr-TR" b="1" dirty="0" err="1">
                <a:solidFill>
                  <a:schemeClr val="accent1">
                    <a:lumMod val="60000"/>
                    <a:lumOff val="40000"/>
                  </a:schemeClr>
                </a:solidFill>
              </a:rPr>
              <a:t>Diagram</a:t>
            </a:r>
            <a:endParaRPr lang="tr-TR" b="1" dirty="0">
              <a:solidFill>
                <a:schemeClr val="accent1">
                  <a:lumMod val="60000"/>
                  <a:lumOff val="40000"/>
                </a:schemeClr>
              </a:solidFill>
            </a:endParaRPr>
          </a:p>
        </p:txBody>
      </p:sp>
      <p:pic>
        <p:nvPicPr>
          <p:cNvPr id="8" name="Resim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761" y="445796"/>
            <a:ext cx="1846765" cy="3194033"/>
          </a:xfrm>
          <a:prstGeom prst="rect">
            <a:avLst/>
          </a:prstGeom>
        </p:spPr>
      </p:pic>
      <p:pic>
        <p:nvPicPr>
          <p:cNvPr id="9" name="Resi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652" y="3814928"/>
            <a:ext cx="1937319" cy="3091163"/>
          </a:xfrm>
          <a:prstGeom prst="rect">
            <a:avLst/>
          </a:prstGeom>
        </p:spPr>
      </p:pic>
      <p:pic>
        <p:nvPicPr>
          <p:cNvPr id="10" name="Resim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43202" y="1133045"/>
            <a:ext cx="1819615" cy="3652609"/>
          </a:xfrm>
          <a:prstGeom prst="rect">
            <a:avLst/>
          </a:prstGeom>
        </p:spPr>
      </p:pic>
      <p:pic>
        <p:nvPicPr>
          <p:cNvPr id="11" name="Resim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25686" y="5373216"/>
            <a:ext cx="1784346" cy="1484784"/>
          </a:xfrm>
          <a:prstGeom prst="rect">
            <a:avLst/>
          </a:prstGeom>
        </p:spPr>
      </p:pic>
      <p:pic>
        <p:nvPicPr>
          <p:cNvPr id="12" name="Resim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50396" y="135128"/>
            <a:ext cx="2688610" cy="1493672"/>
          </a:xfrm>
          <a:prstGeom prst="rect">
            <a:avLst/>
          </a:prstGeom>
        </p:spPr>
      </p:pic>
      <p:pic>
        <p:nvPicPr>
          <p:cNvPr id="13" name="Resim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89864" y="2296356"/>
            <a:ext cx="1826346" cy="1923937"/>
          </a:xfrm>
          <a:prstGeom prst="rect">
            <a:avLst/>
          </a:prstGeom>
        </p:spPr>
      </p:pic>
      <p:pic>
        <p:nvPicPr>
          <p:cNvPr id="14" name="Resim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13692" y="135128"/>
            <a:ext cx="1972255" cy="4671132"/>
          </a:xfrm>
          <a:prstGeom prst="rect">
            <a:avLst/>
          </a:prstGeom>
        </p:spPr>
      </p:pic>
      <p:pic>
        <p:nvPicPr>
          <p:cNvPr id="15" name="Resim 1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62564" y="3462807"/>
            <a:ext cx="2016224" cy="3244149"/>
          </a:xfrm>
          <a:prstGeom prst="rect">
            <a:avLst/>
          </a:prstGeom>
        </p:spPr>
      </p:pic>
      <p:cxnSp>
        <p:nvCxnSpPr>
          <p:cNvPr id="25" name="Düz Ok Bağlayıcısı 24"/>
          <p:cNvCxnSpPr/>
          <p:nvPr/>
        </p:nvCxnSpPr>
        <p:spPr>
          <a:xfrm flipV="1">
            <a:off x="1491060" y="3462807"/>
            <a:ext cx="13256" cy="35212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1" name="Düz Ok Bağlayıcısı 30"/>
          <p:cNvCxnSpPr/>
          <p:nvPr/>
        </p:nvCxnSpPr>
        <p:spPr>
          <a:xfrm flipV="1">
            <a:off x="3718148" y="4785654"/>
            <a:ext cx="0" cy="58756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3" name="Dirsek Bağlayıcısı 32"/>
          <p:cNvCxnSpPr>
            <a:endCxn id="14" idx="1"/>
          </p:cNvCxnSpPr>
          <p:nvPr/>
        </p:nvCxnSpPr>
        <p:spPr>
          <a:xfrm rot="5400000" flipH="1" flipV="1">
            <a:off x="8797745" y="2546860"/>
            <a:ext cx="992113" cy="839782"/>
          </a:xfrm>
          <a:prstGeom prst="bentConnector2">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5" name="Düz Ok Bağlayıcısı 34"/>
          <p:cNvCxnSpPr/>
          <p:nvPr/>
        </p:nvCxnSpPr>
        <p:spPr>
          <a:xfrm>
            <a:off x="2074526" y="764704"/>
            <a:ext cx="380386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7" name="Düz Ok Bağlayıcısı 36"/>
          <p:cNvCxnSpPr/>
          <p:nvPr/>
        </p:nvCxnSpPr>
        <p:spPr>
          <a:xfrm>
            <a:off x="4731453" y="1268760"/>
            <a:ext cx="6116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Düz Ok Bağlayıcısı 48"/>
          <p:cNvCxnSpPr/>
          <p:nvPr/>
        </p:nvCxnSpPr>
        <p:spPr>
          <a:xfrm flipV="1">
            <a:off x="6382444" y="1916832"/>
            <a:ext cx="0" cy="37952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1" name="Düz Ok Bağlayıcısı 50"/>
          <p:cNvCxnSpPr/>
          <p:nvPr/>
        </p:nvCxnSpPr>
        <p:spPr>
          <a:xfrm flipV="1">
            <a:off x="7116210" y="1628800"/>
            <a:ext cx="0" cy="28803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6" name="Düz Bağlayıcı 55"/>
          <p:cNvCxnSpPr/>
          <p:nvPr/>
        </p:nvCxnSpPr>
        <p:spPr>
          <a:xfrm>
            <a:off x="4731453" y="1916832"/>
            <a:ext cx="2384757"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58" name="Düz Ok Bağlayıcısı 57"/>
          <p:cNvCxnSpPr/>
          <p:nvPr/>
        </p:nvCxnSpPr>
        <p:spPr>
          <a:xfrm flipH="1">
            <a:off x="8639006" y="613345"/>
            <a:ext cx="1074685" cy="0"/>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9" name="İçerik Yer Tutucusu 58"/>
          <p:cNvSpPr>
            <a:spLocks noGrp="1"/>
          </p:cNvSpPr>
          <p:nvPr>
            <p:ph idx="1"/>
          </p:nvPr>
        </p:nvSpPr>
        <p:spPr/>
        <p:txBody>
          <a:bodyPr/>
          <a:lstStyle/>
          <a:p>
            <a:endParaRPr lang="tr-TR"/>
          </a:p>
        </p:txBody>
      </p:sp>
    </p:spTree>
    <p:extLst>
      <p:ext uri="{BB962C8B-B14F-4D97-AF65-F5344CB8AC3E}">
        <p14:creationId xmlns:p14="http://schemas.microsoft.com/office/powerpoint/2010/main" val="2300807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909836" y="0"/>
            <a:ext cx="8783961" cy="856753"/>
          </a:xfrm>
        </p:spPr>
        <p:txBody>
          <a:bodyPr>
            <a:normAutofit/>
          </a:bodyPr>
          <a:lstStyle/>
          <a:p>
            <a:r>
              <a:rPr lang="tr-TR" dirty="0">
                <a:solidFill>
                  <a:schemeClr val="accent1">
                    <a:lumMod val="60000"/>
                    <a:lumOff val="40000"/>
                  </a:schemeClr>
                </a:solidFill>
              </a:rPr>
              <a:t>Database </a:t>
            </a:r>
            <a:r>
              <a:rPr lang="tr-TR" dirty="0" err="1">
                <a:solidFill>
                  <a:schemeClr val="accent1">
                    <a:lumMod val="60000"/>
                    <a:lumOff val="40000"/>
                  </a:schemeClr>
                </a:solidFill>
              </a:rPr>
              <a:t>Diagram</a:t>
            </a:r>
            <a:endParaRPr lang="tr-TR" dirty="0">
              <a:solidFill>
                <a:schemeClr val="accent1">
                  <a:lumMod val="60000"/>
                  <a:lumOff val="40000"/>
                </a:schemeClr>
              </a:solidFill>
            </a:endParaRPr>
          </a:p>
        </p:txBody>
      </p:sp>
      <p:pic>
        <p:nvPicPr>
          <p:cNvPr id="3" name="İçerik Yer Tutucusu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3772" y="1052736"/>
            <a:ext cx="11478316" cy="5504906"/>
          </a:xfrm>
        </p:spPr>
      </p:pic>
    </p:spTree>
    <p:extLst>
      <p:ext uri="{BB962C8B-B14F-4D97-AF65-F5344CB8AC3E}">
        <p14:creationId xmlns:p14="http://schemas.microsoft.com/office/powerpoint/2010/main" val="3066925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909836" y="0"/>
            <a:ext cx="8783961" cy="856753"/>
          </a:xfrm>
        </p:spPr>
        <p:txBody>
          <a:bodyPr>
            <a:normAutofit/>
          </a:bodyPr>
          <a:lstStyle/>
          <a:p>
            <a:r>
              <a:rPr lang="tr-TR" dirty="0">
                <a:solidFill>
                  <a:schemeClr val="accent1">
                    <a:lumMod val="60000"/>
                    <a:lumOff val="40000"/>
                  </a:schemeClr>
                </a:solidFill>
              </a:rPr>
              <a:t>User </a:t>
            </a:r>
            <a:r>
              <a:rPr lang="tr-TR" dirty="0" err="1">
                <a:solidFill>
                  <a:schemeClr val="accent1">
                    <a:lumMod val="60000"/>
                    <a:lumOff val="40000"/>
                  </a:schemeClr>
                </a:solidFill>
              </a:rPr>
              <a:t>Interfaces</a:t>
            </a:r>
            <a:r>
              <a:rPr lang="tr-TR" dirty="0">
                <a:solidFill>
                  <a:schemeClr val="accent1">
                    <a:lumMod val="60000"/>
                    <a:lumOff val="40000"/>
                  </a:schemeClr>
                </a:solidFill>
              </a:rPr>
              <a:t> : </a:t>
            </a:r>
            <a:r>
              <a:rPr lang="tr-TR" dirty="0" err="1">
                <a:solidFill>
                  <a:schemeClr val="accent1">
                    <a:lumMod val="60000"/>
                    <a:lumOff val="40000"/>
                  </a:schemeClr>
                </a:solidFill>
              </a:rPr>
              <a:t>Sign</a:t>
            </a:r>
            <a:r>
              <a:rPr lang="tr-TR" dirty="0">
                <a:solidFill>
                  <a:schemeClr val="accent1">
                    <a:lumMod val="60000"/>
                    <a:lumOff val="40000"/>
                  </a:schemeClr>
                </a:solidFill>
              </a:rPr>
              <a:t> </a:t>
            </a:r>
            <a:r>
              <a:rPr lang="tr-TR" dirty="0" err="1">
                <a:solidFill>
                  <a:schemeClr val="accent1">
                    <a:lumMod val="60000"/>
                    <a:lumOff val="40000"/>
                  </a:schemeClr>
                </a:solidFill>
              </a:rPr>
              <a:t>and</a:t>
            </a:r>
            <a:r>
              <a:rPr lang="tr-TR" dirty="0">
                <a:solidFill>
                  <a:schemeClr val="accent1">
                    <a:lumMod val="60000"/>
                    <a:lumOff val="40000"/>
                  </a:schemeClr>
                </a:solidFill>
              </a:rPr>
              <a:t> </a:t>
            </a:r>
            <a:r>
              <a:rPr lang="tr-TR" dirty="0" err="1">
                <a:solidFill>
                  <a:schemeClr val="accent1">
                    <a:lumMod val="60000"/>
                    <a:lumOff val="40000"/>
                  </a:schemeClr>
                </a:solidFill>
              </a:rPr>
              <a:t>Login</a:t>
            </a:r>
            <a:endParaRPr lang="tr-TR" dirty="0">
              <a:solidFill>
                <a:schemeClr val="accent1">
                  <a:lumMod val="60000"/>
                  <a:lumOff val="40000"/>
                </a:schemeClr>
              </a:solidFill>
            </a:endParaRPr>
          </a:p>
        </p:txBody>
      </p:sp>
      <p:pic>
        <p:nvPicPr>
          <p:cNvPr id="5" name="İçerik Yer Tutucus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26060" y="876996"/>
            <a:ext cx="5760640" cy="5725937"/>
          </a:xfrm>
        </p:spPr>
      </p:pic>
    </p:spTree>
    <p:extLst>
      <p:ext uri="{BB962C8B-B14F-4D97-AF65-F5344CB8AC3E}">
        <p14:creationId xmlns:p14="http://schemas.microsoft.com/office/powerpoint/2010/main" val="3321358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909836" y="0"/>
            <a:ext cx="8783961" cy="856753"/>
          </a:xfrm>
        </p:spPr>
        <p:txBody>
          <a:bodyPr>
            <a:normAutofit/>
          </a:bodyPr>
          <a:lstStyle/>
          <a:p>
            <a:r>
              <a:rPr lang="tr-TR" dirty="0">
                <a:solidFill>
                  <a:schemeClr val="accent1">
                    <a:lumMod val="60000"/>
                    <a:lumOff val="40000"/>
                  </a:schemeClr>
                </a:solidFill>
              </a:rPr>
              <a:t>User </a:t>
            </a:r>
            <a:r>
              <a:rPr lang="tr-TR" dirty="0" err="1">
                <a:solidFill>
                  <a:schemeClr val="accent1">
                    <a:lumMod val="60000"/>
                    <a:lumOff val="40000"/>
                  </a:schemeClr>
                </a:solidFill>
              </a:rPr>
              <a:t>Interfaces</a:t>
            </a:r>
            <a:r>
              <a:rPr lang="tr-TR" dirty="0">
                <a:solidFill>
                  <a:schemeClr val="accent1">
                    <a:lumMod val="60000"/>
                    <a:lumOff val="40000"/>
                  </a:schemeClr>
                </a:solidFill>
              </a:rPr>
              <a:t> : </a:t>
            </a:r>
            <a:r>
              <a:rPr lang="tr-TR" dirty="0" err="1">
                <a:solidFill>
                  <a:schemeClr val="accent1">
                    <a:lumMod val="60000"/>
                    <a:lumOff val="40000"/>
                  </a:schemeClr>
                </a:solidFill>
              </a:rPr>
              <a:t>Rating</a:t>
            </a:r>
            <a:r>
              <a:rPr lang="tr-TR" dirty="0">
                <a:solidFill>
                  <a:schemeClr val="accent1">
                    <a:lumMod val="60000"/>
                    <a:lumOff val="40000"/>
                  </a:schemeClr>
                </a:solidFill>
              </a:rPr>
              <a:t> </a:t>
            </a:r>
            <a:r>
              <a:rPr lang="tr-TR" dirty="0" err="1">
                <a:solidFill>
                  <a:schemeClr val="accent1">
                    <a:lumMod val="60000"/>
                    <a:lumOff val="40000"/>
                  </a:schemeClr>
                </a:solidFill>
              </a:rPr>
              <a:t>and</a:t>
            </a:r>
            <a:r>
              <a:rPr lang="tr-TR" dirty="0">
                <a:solidFill>
                  <a:schemeClr val="accent1">
                    <a:lumMod val="60000"/>
                    <a:lumOff val="40000"/>
                  </a:schemeClr>
                </a:solidFill>
              </a:rPr>
              <a:t> </a:t>
            </a:r>
            <a:r>
              <a:rPr lang="tr-TR" dirty="0" err="1">
                <a:solidFill>
                  <a:schemeClr val="accent1">
                    <a:lumMod val="60000"/>
                    <a:lumOff val="40000"/>
                  </a:schemeClr>
                </a:solidFill>
              </a:rPr>
              <a:t>Commenting</a:t>
            </a:r>
            <a:endParaRPr lang="tr-TR" dirty="0">
              <a:solidFill>
                <a:schemeClr val="accent1">
                  <a:lumMod val="60000"/>
                  <a:lumOff val="40000"/>
                </a:schemeClr>
              </a:solidFill>
            </a:endParaRPr>
          </a:p>
        </p:txBody>
      </p:sp>
      <p:pic>
        <p:nvPicPr>
          <p:cNvPr id="4" name="İçerik Yer Tutucus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09836" y="1124744"/>
            <a:ext cx="9968293" cy="4896544"/>
          </a:xfrm>
        </p:spPr>
      </p:pic>
    </p:spTree>
    <p:extLst>
      <p:ext uri="{BB962C8B-B14F-4D97-AF65-F5344CB8AC3E}">
        <p14:creationId xmlns:p14="http://schemas.microsoft.com/office/powerpoint/2010/main" val="1432412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Başlık 12"/>
          <p:cNvSpPr>
            <a:spLocks noGrp="1"/>
          </p:cNvSpPr>
          <p:nvPr>
            <p:ph type="title"/>
          </p:nvPr>
        </p:nvSpPr>
        <p:spPr>
          <a:xfrm>
            <a:off x="1197868" y="396240"/>
            <a:ext cx="9144001" cy="1371600"/>
          </a:xfrm>
        </p:spPr>
        <p:txBody>
          <a:bodyPr rtlCol="0">
            <a:normAutofit/>
          </a:bodyPr>
          <a:lstStyle/>
          <a:p>
            <a:r>
              <a:rPr lang="tr-TR" sz="4000" b="1" dirty="0" err="1">
                <a:solidFill>
                  <a:schemeClr val="accent1">
                    <a:lumMod val="60000"/>
                    <a:lumOff val="40000"/>
                  </a:schemeClr>
                </a:solidFill>
              </a:rPr>
              <a:t>Purpose</a:t>
            </a:r>
            <a:r>
              <a:rPr lang="tr-TR" sz="4000" dirty="0"/>
              <a:t> </a:t>
            </a:r>
            <a:endParaRPr lang="tr-TR" sz="4000" b="1" dirty="0"/>
          </a:p>
        </p:txBody>
      </p:sp>
      <p:sp>
        <p:nvSpPr>
          <p:cNvPr id="3" name="İçerik Yer Tutucusu 2"/>
          <p:cNvSpPr>
            <a:spLocks noGrp="1"/>
          </p:cNvSpPr>
          <p:nvPr>
            <p:ph idx="1"/>
          </p:nvPr>
        </p:nvSpPr>
        <p:spPr>
          <a:xfrm>
            <a:off x="1034273" y="2204864"/>
            <a:ext cx="9134391" cy="4114801"/>
          </a:xfrm>
        </p:spPr>
        <p:txBody>
          <a:bodyPr>
            <a:normAutofit/>
          </a:bodyPr>
          <a:lstStyle/>
          <a:p>
            <a:r>
              <a:rPr lang="tr-TR" sz="2800" dirty="0" err="1"/>
              <a:t>This</a:t>
            </a:r>
            <a:r>
              <a:rPr lang="tr-TR" sz="2800" dirty="0"/>
              <a:t> Project </a:t>
            </a:r>
            <a:r>
              <a:rPr lang="en-US" sz="2800" dirty="0"/>
              <a:t>is a project for helping users find good restaurants when they can't be so sure about what to eat or which restaurant they would like to go to. Main goal of our project is to help users find restaurants that suit user's tastes by getting tags from users with an easy to use application. Users could also help other users by giving reviews to restaurants they eat from and giving points to restaurants. Application will use Google Maps API to show restaurants by received range. This application would help users to find which restaurant they would like to eat at.</a:t>
            </a:r>
            <a:endParaRPr lang="tr-TR" sz="2800" dirty="0"/>
          </a:p>
        </p:txBody>
      </p:sp>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6500" y="1070814"/>
            <a:ext cx="2706100" cy="697026"/>
          </a:xfrm>
          <a:prstGeom prst="rect">
            <a:avLst/>
          </a:prstGeom>
        </p:spPr>
      </p:pic>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909836" y="0"/>
            <a:ext cx="8783961" cy="856753"/>
          </a:xfrm>
        </p:spPr>
        <p:txBody>
          <a:bodyPr>
            <a:normAutofit/>
          </a:bodyPr>
          <a:lstStyle/>
          <a:p>
            <a:r>
              <a:rPr lang="tr-TR" dirty="0">
                <a:solidFill>
                  <a:schemeClr val="accent1">
                    <a:lumMod val="60000"/>
                    <a:lumOff val="40000"/>
                  </a:schemeClr>
                </a:solidFill>
              </a:rPr>
              <a:t>User </a:t>
            </a:r>
            <a:r>
              <a:rPr lang="tr-TR" dirty="0" err="1">
                <a:solidFill>
                  <a:schemeClr val="accent1">
                    <a:lumMod val="60000"/>
                    <a:lumOff val="40000"/>
                  </a:schemeClr>
                </a:solidFill>
              </a:rPr>
              <a:t>Interfaces</a:t>
            </a:r>
            <a:r>
              <a:rPr lang="tr-TR" dirty="0">
                <a:solidFill>
                  <a:schemeClr val="accent1">
                    <a:lumMod val="60000"/>
                    <a:lumOff val="40000"/>
                  </a:schemeClr>
                </a:solidFill>
              </a:rPr>
              <a:t> :GPS </a:t>
            </a:r>
            <a:r>
              <a:rPr lang="tr-TR" dirty="0" err="1">
                <a:solidFill>
                  <a:schemeClr val="accent1">
                    <a:lumMod val="60000"/>
                    <a:lumOff val="40000"/>
                  </a:schemeClr>
                </a:solidFill>
              </a:rPr>
              <a:t>Systems</a:t>
            </a:r>
            <a:endParaRPr lang="tr-TR" dirty="0">
              <a:solidFill>
                <a:schemeClr val="accent1">
                  <a:lumMod val="60000"/>
                  <a:lumOff val="40000"/>
                </a:schemeClr>
              </a:solidFill>
            </a:endParaRPr>
          </a:p>
        </p:txBody>
      </p:sp>
      <p:pic>
        <p:nvPicPr>
          <p:cNvPr id="5" name="İçerik Yer Tutucus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86100" y="980728"/>
            <a:ext cx="5706293" cy="5229112"/>
          </a:xfrm>
        </p:spPr>
      </p:pic>
    </p:spTree>
    <p:extLst>
      <p:ext uri="{BB962C8B-B14F-4D97-AF65-F5344CB8AC3E}">
        <p14:creationId xmlns:p14="http://schemas.microsoft.com/office/powerpoint/2010/main" val="4267392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p:txBody>
          <a:bodyPr/>
          <a:lstStyle/>
          <a:p>
            <a:r>
              <a:rPr lang="tr-TR" dirty="0"/>
              <a:t>T</a:t>
            </a:r>
            <a:r>
              <a:rPr lang="en-US" dirty="0"/>
              <a:t>hank you for listening to us</a:t>
            </a:r>
            <a:r>
              <a:rPr lang="tr-TR" dirty="0"/>
              <a:t>.</a:t>
            </a:r>
          </a:p>
        </p:txBody>
      </p:sp>
      <p:sp>
        <p:nvSpPr>
          <p:cNvPr id="3" name="Alt Başlık 2"/>
          <p:cNvSpPr>
            <a:spLocks noGrp="1"/>
          </p:cNvSpPr>
          <p:nvPr>
            <p:ph type="subTitle" idx="1"/>
          </p:nvPr>
        </p:nvSpPr>
        <p:spPr/>
        <p:txBody>
          <a:bodyPr/>
          <a:lstStyle/>
          <a:p>
            <a:r>
              <a:rPr lang="tr-TR" dirty="0" err="1"/>
              <a:t>QuESTIONS</a:t>
            </a:r>
            <a:r>
              <a:rPr lang="tr-TR" dirty="0"/>
              <a:t>?</a:t>
            </a:r>
          </a:p>
        </p:txBody>
      </p:sp>
    </p:spTree>
    <p:extLst>
      <p:ext uri="{BB962C8B-B14F-4D97-AF65-F5344CB8AC3E}">
        <p14:creationId xmlns:p14="http://schemas.microsoft.com/office/powerpoint/2010/main" val="189220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err="1">
                <a:solidFill>
                  <a:schemeClr val="accent1">
                    <a:lumMod val="60000"/>
                    <a:lumOff val="40000"/>
                  </a:schemeClr>
                </a:solidFill>
              </a:rPr>
              <a:t>Introduction</a:t>
            </a:r>
            <a:r>
              <a:rPr lang="tr-TR" b="1" dirty="0"/>
              <a:t/>
            </a:r>
            <a:br>
              <a:rPr lang="tr-TR" b="1" dirty="0"/>
            </a:br>
            <a:endParaRPr lang="tr-TR" dirty="0"/>
          </a:p>
        </p:txBody>
      </p:sp>
      <p:sp>
        <p:nvSpPr>
          <p:cNvPr id="3" name="İçerik Yer Tutucusu 2"/>
          <p:cNvSpPr>
            <a:spLocks noGrp="1"/>
          </p:cNvSpPr>
          <p:nvPr>
            <p:ph idx="1"/>
          </p:nvPr>
        </p:nvSpPr>
        <p:spPr/>
        <p:txBody>
          <a:bodyPr/>
          <a:lstStyle/>
          <a:p>
            <a:r>
              <a:rPr lang="en-US" dirty="0"/>
              <a:t>This project sorts the restaurants around the users according to their scores and distance from the user, and shows other comments made to the chosen restaurant by the other users.</a:t>
            </a:r>
          </a:p>
          <a:p>
            <a:endParaRPr lang="en-US" dirty="0"/>
          </a:p>
          <a:p>
            <a:r>
              <a:rPr lang="en-US" dirty="0"/>
              <a:t>Thanks to this project, users will be able to access directions, comments and photos of the restaurant they want to go to, using the appropriate filtering features.</a:t>
            </a:r>
            <a:endParaRPr lang="tr-TR" dirty="0"/>
          </a:p>
          <a:p>
            <a:r>
              <a:rPr lang="en-US" dirty="0"/>
              <a:t>3 types of users can use this application. (Anonymous, admin, member)</a:t>
            </a:r>
            <a:endParaRPr lang="tr-TR" dirty="0"/>
          </a:p>
        </p:txBody>
      </p:sp>
    </p:spTree>
    <p:extLst>
      <p:ext uri="{BB962C8B-B14F-4D97-AF65-F5344CB8AC3E}">
        <p14:creationId xmlns:p14="http://schemas.microsoft.com/office/powerpoint/2010/main" val="2625119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err="1">
                <a:solidFill>
                  <a:schemeClr val="accent1">
                    <a:lumMod val="60000"/>
                    <a:lumOff val="40000"/>
                  </a:schemeClr>
                </a:solidFill>
              </a:rPr>
              <a:t>Introduction</a:t>
            </a:r>
            <a:r>
              <a:rPr lang="tr-TR" b="1" dirty="0"/>
              <a:t/>
            </a:r>
            <a:br>
              <a:rPr lang="tr-TR" b="1" dirty="0"/>
            </a:br>
            <a:endParaRPr lang="tr-TR" dirty="0"/>
          </a:p>
        </p:txBody>
      </p:sp>
      <p:sp>
        <p:nvSpPr>
          <p:cNvPr id="3" name="İçerik Yer Tutucusu 2"/>
          <p:cNvSpPr>
            <a:spLocks noGrp="1"/>
          </p:cNvSpPr>
          <p:nvPr>
            <p:ph idx="1"/>
          </p:nvPr>
        </p:nvSpPr>
        <p:spPr/>
        <p:txBody>
          <a:bodyPr/>
          <a:lstStyle/>
          <a:p>
            <a:r>
              <a:rPr lang="en-US" dirty="0"/>
              <a:t>The project is a mobile-based application. The client-side application will be developed as an Android application.</a:t>
            </a:r>
            <a:endParaRPr lang="tr-TR" dirty="0"/>
          </a:p>
          <a:p>
            <a:r>
              <a:rPr lang="en-US" dirty="0"/>
              <a:t>Eclipse will be used as client side IDE to develop Android application. </a:t>
            </a:r>
            <a:endParaRPr lang="tr-TR" dirty="0"/>
          </a:p>
          <a:p>
            <a:r>
              <a:rPr lang="en-US" dirty="0"/>
              <a:t>Also, Java is the main programming language for developing Android applications in Eclipse. Android Studio will be used and Google libraries will be used.</a:t>
            </a:r>
            <a:endParaRPr lang="tr-TR" dirty="0"/>
          </a:p>
          <a:p>
            <a:r>
              <a:rPr lang="en-US" dirty="0"/>
              <a:t>In addition, Google's own database, primarily the Google API, will be used for the development of this project. The comments and information of the members will also be kept in the database we will create.</a:t>
            </a:r>
            <a:endParaRPr lang="tr-TR" dirty="0"/>
          </a:p>
        </p:txBody>
      </p:sp>
    </p:spTree>
    <p:extLst>
      <p:ext uri="{BB962C8B-B14F-4D97-AF65-F5344CB8AC3E}">
        <p14:creationId xmlns:p14="http://schemas.microsoft.com/office/powerpoint/2010/main" val="2576530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Başlık 12"/>
          <p:cNvSpPr>
            <a:spLocks noGrp="1"/>
          </p:cNvSpPr>
          <p:nvPr>
            <p:ph type="title"/>
          </p:nvPr>
        </p:nvSpPr>
        <p:spPr/>
        <p:txBody>
          <a:bodyPr rtlCol="0"/>
          <a:lstStyle/>
          <a:p>
            <a:r>
              <a:rPr lang="tr-TR" b="1" dirty="0" err="1">
                <a:solidFill>
                  <a:schemeClr val="accent1">
                    <a:lumMod val="60000"/>
                    <a:lumOff val="40000"/>
                  </a:schemeClr>
                </a:solidFill>
              </a:rPr>
              <a:t>Related</a:t>
            </a:r>
            <a:r>
              <a:rPr lang="tr-TR" b="1" dirty="0"/>
              <a:t> </a:t>
            </a:r>
            <a:r>
              <a:rPr lang="tr-TR" b="1" dirty="0">
                <a:solidFill>
                  <a:schemeClr val="accent1">
                    <a:lumMod val="60000"/>
                    <a:lumOff val="40000"/>
                  </a:schemeClr>
                </a:solidFill>
              </a:rPr>
              <a:t>Works</a:t>
            </a:r>
            <a:endParaRPr lang="en-US" dirty="0"/>
          </a:p>
        </p:txBody>
      </p:sp>
      <p:graphicFrame>
        <p:nvGraphicFramePr>
          <p:cNvPr id="3" name="İçerik Yer Tutucusu 2" descr="Dalgalı Akış" title="SmartArt"/>
          <p:cNvGraphicFramePr>
            <a:graphicFrameLocks noGrp="1"/>
          </p:cNvGraphicFramePr>
          <p:nvPr>
            <p:ph idx="1"/>
            <p:extLst>
              <p:ext uri="{D42A27DB-BD31-4B8C-83A1-F6EECF244321}">
                <p14:modId xmlns:p14="http://schemas.microsoft.com/office/powerpoint/2010/main" val="353019368"/>
              </p:ext>
            </p:extLst>
          </p:nvPr>
        </p:nvGraphicFramePr>
        <p:xfrm>
          <a:off x="1522413" y="1905000"/>
          <a:ext cx="9134475" cy="4114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6223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341884" y="-325518"/>
            <a:ext cx="9144001" cy="1371600"/>
          </a:xfrm>
        </p:spPr>
        <p:txBody>
          <a:bodyPr/>
          <a:lstStyle/>
          <a:p>
            <a:r>
              <a:rPr lang="tr-TR" b="1" dirty="0">
                <a:solidFill>
                  <a:schemeClr val="accent1">
                    <a:lumMod val="60000"/>
                    <a:lumOff val="40000"/>
                  </a:schemeClr>
                </a:solidFill>
              </a:rPr>
              <a:t>Background</a:t>
            </a:r>
          </a:p>
        </p:txBody>
      </p:sp>
      <p:sp>
        <p:nvSpPr>
          <p:cNvPr id="5" name="İçerik Yer Tutucusu 4"/>
          <p:cNvSpPr>
            <a:spLocks noGrp="1"/>
          </p:cNvSpPr>
          <p:nvPr>
            <p:ph idx="1"/>
          </p:nvPr>
        </p:nvSpPr>
        <p:spPr>
          <a:xfrm>
            <a:off x="1346688" y="1052736"/>
            <a:ext cx="9134391" cy="4114801"/>
          </a:xfrm>
        </p:spPr>
        <p:txBody>
          <a:bodyPr/>
          <a:lstStyle/>
          <a:p>
            <a:pPr marL="0" indent="0">
              <a:buNone/>
            </a:pPr>
            <a:r>
              <a:rPr lang="tr-TR" dirty="0" smtClean="0"/>
              <a:t>            </a:t>
            </a:r>
            <a:r>
              <a:rPr lang="tr-TR" dirty="0" err="1" smtClean="0"/>
              <a:t>Android</a:t>
            </a:r>
            <a:r>
              <a:rPr lang="tr-TR" dirty="0" smtClean="0"/>
              <a:t> </a:t>
            </a:r>
            <a:r>
              <a:rPr lang="tr-TR" dirty="0" err="1" smtClean="0"/>
              <a:t>Studio</a:t>
            </a:r>
            <a:r>
              <a:rPr lang="tr-TR" dirty="0"/>
              <a:t>                                                       </a:t>
            </a:r>
            <a:r>
              <a:rPr lang="tr-TR" dirty="0" smtClean="0"/>
              <a:t>   </a:t>
            </a:r>
            <a:r>
              <a:rPr lang="tr-TR" dirty="0" err="1" smtClean="0"/>
              <a:t>Location</a:t>
            </a:r>
            <a:r>
              <a:rPr lang="tr-TR" dirty="0" smtClean="0"/>
              <a:t> Data</a:t>
            </a:r>
            <a:endParaRPr lang="tr-TR" dirty="0"/>
          </a:p>
          <a:p>
            <a:endParaRPr lang="tr-TR" dirty="0" smtClean="0"/>
          </a:p>
          <a:p>
            <a:endParaRPr lang="tr-TR" dirty="0"/>
          </a:p>
          <a:p>
            <a:endParaRPr lang="tr-TR" dirty="0" smtClean="0"/>
          </a:p>
          <a:p>
            <a:endParaRPr lang="tr-TR" dirty="0"/>
          </a:p>
          <a:p>
            <a:pPr marL="0" indent="0">
              <a:buNone/>
            </a:pPr>
            <a:r>
              <a:rPr lang="tr-TR" dirty="0" smtClean="0"/>
              <a:t>              </a:t>
            </a:r>
            <a:r>
              <a:rPr lang="tr-TR" dirty="0" err="1" smtClean="0"/>
              <a:t>Maps</a:t>
            </a:r>
            <a:r>
              <a:rPr lang="tr-TR" dirty="0" smtClean="0"/>
              <a:t> </a:t>
            </a:r>
            <a:r>
              <a:rPr lang="tr-TR" dirty="0"/>
              <a:t>API                                                               </a:t>
            </a:r>
            <a:r>
              <a:rPr lang="tr-TR" dirty="0" smtClean="0"/>
              <a:t>  </a:t>
            </a:r>
            <a:r>
              <a:rPr lang="tr-TR" dirty="0" err="1"/>
              <a:t>System</a:t>
            </a:r>
            <a:r>
              <a:rPr lang="tr-TR" dirty="0"/>
              <a:t> Database</a:t>
            </a:r>
          </a:p>
          <a:p>
            <a:pPr marL="0" indent="0">
              <a:buNone/>
            </a:pPr>
            <a:r>
              <a:rPr lang="tr-TR" dirty="0" smtClean="0"/>
              <a:t>  </a:t>
            </a:r>
            <a:endParaRPr lang="tr-TR" dirty="0"/>
          </a:p>
        </p:txBody>
      </p:sp>
      <p:pic>
        <p:nvPicPr>
          <p:cNvPr id="6" name="Resim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1884" y="1601529"/>
            <a:ext cx="3680842" cy="2069306"/>
          </a:xfrm>
          <a:prstGeom prst="rect">
            <a:avLst/>
          </a:prstGeom>
        </p:spPr>
      </p:pic>
      <p:pic>
        <p:nvPicPr>
          <p:cNvPr id="7" name="Resim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35170" y="4437112"/>
            <a:ext cx="3680843" cy="2052511"/>
          </a:xfrm>
          <a:prstGeom prst="rect">
            <a:avLst/>
          </a:prstGeom>
        </p:spPr>
      </p:pic>
      <p:pic>
        <p:nvPicPr>
          <p:cNvPr id="8" name="Resim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70476" y="4420317"/>
            <a:ext cx="3680843" cy="2069306"/>
          </a:xfrm>
          <a:prstGeom prst="rect">
            <a:avLst/>
          </a:prstGeom>
        </p:spPr>
      </p:pic>
      <p:pic>
        <p:nvPicPr>
          <p:cNvPr id="9" name="Resim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81674" y="1594673"/>
            <a:ext cx="3669645" cy="2076162"/>
          </a:xfrm>
          <a:prstGeom prst="rect">
            <a:avLst/>
          </a:prstGeom>
        </p:spPr>
      </p:pic>
    </p:spTree>
    <p:extLst>
      <p:ext uri="{BB962C8B-B14F-4D97-AF65-F5344CB8AC3E}">
        <p14:creationId xmlns:p14="http://schemas.microsoft.com/office/powerpoint/2010/main" val="3857084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a:solidFill>
                  <a:schemeClr val="accent1">
                    <a:lumMod val="60000"/>
                    <a:lumOff val="40000"/>
                  </a:schemeClr>
                </a:solidFill>
              </a:rPr>
              <a:t>Product </a:t>
            </a:r>
            <a:r>
              <a:rPr lang="tr-TR" dirty="0" err="1">
                <a:solidFill>
                  <a:schemeClr val="accent1">
                    <a:lumMod val="60000"/>
                    <a:lumOff val="40000"/>
                  </a:schemeClr>
                </a:solidFill>
              </a:rPr>
              <a:t>Functions</a:t>
            </a:r>
            <a:endParaRPr lang="tr-TR" dirty="0">
              <a:solidFill>
                <a:schemeClr val="accent1">
                  <a:lumMod val="60000"/>
                  <a:lumOff val="40000"/>
                </a:schemeClr>
              </a:solidFill>
            </a:endParaRPr>
          </a:p>
        </p:txBody>
      </p:sp>
      <p:sp>
        <p:nvSpPr>
          <p:cNvPr id="3" name="İçerik Yer Tutucusu 2"/>
          <p:cNvSpPr>
            <a:spLocks noGrp="1"/>
          </p:cNvSpPr>
          <p:nvPr>
            <p:ph idx="1"/>
          </p:nvPr>
        </p:nvSpPr>
        <p:spPr/>
        <p:txBody>
          <a:bodyPr numCol="2">
            <a:normAutofit/>
          </a:bodyPr>
          <a:lstStyle/>
          <a:p>
            <a:r>
              <a:rPr lang="en-US" dirty="0"/>
              <a:t>Getting user position</a:t>
            </a:r>
            <a:endParaRPr lang="tr-TR" dirty="0"/>
          </a:p>
          <a:p>
            <a:r>
              <a:rPr lang="en-US" dirty="0"/>
              <a:t>Getting desired position</a:t>
            </a:r>
            <a:endParaRPr lang="tr-TR" dirty="0"/>
          </a:p>
          <a:p>
            <a:r>
              <a:rPr lang="en-US" dirty="0"/>
              <a:t>Creating a Map</a:t>
            </a:r>
            <a:endParaRPr lang="tr-TR" dirty="0"/>
          </a:p>
          <a:p>
            <a:r>
              <a:rPr lang="en-US" dirty="0"/>
              <a:t>Sending a mail</a:t>
            </a:r>
            <a:endParaRPr lang="tr-TR" dirty="0"/>
          </a:p>
          <a:p>
            <a:endParaRPr lang="tr-TR" dirty="0"/>
          </a:p>
          <a:p>
            <a:endParaRPr lang="tr-TR" dirty="0"/>
          </a:p>
          <a:p>
            <a:endParaRPr lang="tr-TR" dirty="0"/>
          </a:p>
          <a:p>
            <a:r>
              <a:rPr lang="en-US" dirty="0"/>
              <a:t>Update Restaurants</a:t>
            </a:r>
            <a:r>
              <a:rPr lang="tr-TR" dirty="0"/>
              <a:t> </a:t>
            </a:r>
            <a:r>
              <a:rPr lang="en-US" dirty="0"/>
              <a:t>/</a:t>
            </a:r>
            <a:r>
              <a:rPr lang="tr-TR" dirty="0"/>
              <a:t> </a:t>
            </a:r>
            <a:r>
              <a:rPr lang="en-US" dirty="0"/>
              <a:t>Reviews</a:t>
            </a:r>
            <a:endParaRPr lang="tr-TR" dirty="0"/>
          </a:p>
          <a:p>
            <a:r>
              <a:rPr lang="en-US" dirty="0" err="1"/>
              <a:t>CheckImage</a:t>
            </a:r>
            <a:r>
              <a:rPr lang="tr-TR" dirty="0"/>
              <a:t> </a:t>
            </a:r>
            <a:r>
              <a:rPr lang="en-US" dirty="0"/>
              <a:t>(Optional</a:t>
            </a:r>
            <a:r>
              <a:rPr lang="tr-TR" dirty="0"/>
              <a:t>)</a:t>
            </a:r>
            <a:endParaRPr lang="en-US" dirty="0"/>
          </a:p>
          <a:p>
            <a:r>
              <a:rPr lang="en-US" dirty="0"/>
              <a:t>Authentication Services</a:t>
            </a:r>
          </a:p>
          <a:p>
            <a:endParaRPr lang="tr-TR" dirty="0"/>
          </a:p>
        </p:txBody>
      </p:sp>
    </p:spTree>
    <p:extLst>
      <p:ext uri="{BB962C8B-B14F-4D97-AF65-F5344CB8AC3E}">
        <p14:creationId xmlns:p14="http://schemas.microsoft.com/office/powerpoint/2010/main" val="259282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512803" y="332656"/>
            <a:ext cx="9144001" cy="1371600"/>
          </a:xfrm>
        </p:spPr>
        <p:txBody>
          <a:bodyPr/>
          <a:lstStyle/>
          <a:p>
            <a:r>
              <a:rPr lang="tr-TR" b="1" dirty="0" err="1">
                <a:solidFill>
                  <a:schemeClr val="accent1">
                    <a:lumMod val="60000"/>
                    <a:lumOff val="40000"/>
                  </a:schemeClr>
                </a:solidFill>
              </a:rPr>
              <a:t>Assumptions</a:t>
            </a:r>
            <a:r>
              <a:rPr lang="tr-TR" b="1" dirty="0"/>
              <a:t/>
            </a:r>
            <a:br>
              <a:rPr lang="tr-TR" b="1" dirty="0"/>
            </a:br>
            <a:endParaRPr lang="tr-TR" dirty="0">
              <a:solidFill>
                <a:schemeClr val="accent1">
                  <a:lumMod val="60000"/>
                  <a:lumOff val="40000"/>
                </a:schemeClr>
              </a:solidFill>
            </a:endParaRPr>
          </a:p>
        </p:txBody>
      </p:sp>
      <p:sp>
        <p:nvSpPr>
          <p:cNvPr id="3" name="İçerik Yer Tutucusu 2"/>
          <p:cNvSpPr>
            <a:spLocks noGrp="1"/>
          </p:cNvSpPr>
          <p:nvPr>
            <p:ph idx="1"/>
          </p:nvPr>
        </p:nvSpPr>
        <p:spPr/>
        <p:txBody>
          <a:bodyPr>
            <a:normAutofit/>
          </a:bodyPr>
          <a:lstStyle/>
          <a:p>
            <a:endParaRPr lang="tr-TR" dirty="0"/>
          </a:p>
          <a:p>
            <a:endParaRPr lang="tr-TR" dirty="0"/>
          </a:p>
          <a:p>
            <a:endParaRPr lang="tr-TR" dirty="0"/>
          </a:p>
          <a:p>
            <a:endParaRPr lang="tr-TR" dirty="0"/>
          </a:p>
        </p:txBody>
      </p:sp>
      <p:pic>
        <p:nvPicPr>
          <p:cNvPr id="4" name="Resim 3">
            <a:extLst>
              <a:ext uri="{FF2B5EF4-FFF2-40B4-BE49-F238E27FC236}">
                <a16:creationId xmlns:a16="http://schemas.microsoft.com/office/drawing/2014/main" id="{9F531284-3099-4E85-8362-C01E01B407CB}"/>
              </a:ext>
            </a:extLst>
          </p:cNvPr>
          <p:cNvPicPr>
            <a:picLocks noChangeAspect="1"/>
          </p:cNvPicPr>
          <p:nvPr/>
        </p:nvPicPr>
        <p:blipFill>
          <a:blip r:embed="rId2"/>
          <a:stretch>
            <a:fillRect/>
          </a:stretch>
        </p:blipFill>
        <p:spPr>
          <a:xfrm>
            <a:off x="1522413" y="1900245"/>
            <a:ext cx="1475655" cy="1528755"/>
          </a:xfrm>
          <a:prstGeom prst="rect">
            <a:avLst/>
          </a:prstGeom>
        </p:spPr>
      </p:pic>
      <p:pic>
        <p:nvPicPr>
          <p:cNvPr id="7" name="Resim 6">
            <a:extLst>
              <a:ext uri="{FF2B5EF4-FFF2-40B4-BE49-F238E27FC236}">
                <a16:creationId xmlns:a16="http://schemas.microsoft.com/office/drawing/2014/main" id="{4EBF41EE-AEE7-4A12-BC1D-A0D84F76BF99}"/>
              </a:ext>
            </a:extLst>
          </p:cNvPr>
          <p:cNvPicPr>
            <a:picLocks noChangeAspect="1"/>
          </p:cNvPicPr>
          <p:nvPr/>
        </p:nvPicPr>
        <p:blipFill>
          <a:blip r:embed="rId3"/>
          <a:stretch>
            <a:fillRect/>
          </a:stretch>
        </p:blipFill>
        <p:spPr>
          <a:xfrm>
            <a:off x="7637462" y="1900245"/>
            <a:ext cx="3028950" cy="1514475"/>
          </a:xfrm>
          <a:prstGeom prst="rect">
            <a:avLst/>
          </a:prstGeom>
        </p:spPr>
      </p:pic>
      <p:pic>
        <p:nvPicPr>
          <p:cNvPr id="8" name="Resim 7">
            <a:extLst>
              <a:ext uri="{FF2B5EF4-FFF2-40B4-BE49-F238E27FC236}">
                <a16:creationId xmlns:a16="http://schemas.microsoft.com/office/drawing/2014/main" id="{2DE1C79B-181D-4422-8486-7F4A0FB37712}"/>
              </a:ext>
            </a:extLst>
          </p:cNvPr>
          <p:cNvPicPr>
            <a:picLocks noChangeAspect="1"/>
          </p:cNvPicPr>
          <p:nvPr/>
        </p:nvPicPr>
        <p:blipFill>
          <a:blip r:embed="rId4"/>
          <a:stretch>
            <a:fillRect/>
          </a:stretch>
        </p:blipFill>
        <p:spPr>
          <a:xfrm>
            <a:off x="1532021" y="4010004"/>
            <a:ext cx="3180384" cy="2009796"/>
          </a:xfrm>
          <a:prstGeom prst="rect">
            <a:avLst/>
          </a:prstGeom>
        </p:spPr>
      </p:pic>
      <p:pic>
        <p:nvPicPr>
          <p:cNvPr id="9" name="Resim 8">
            <a:extLst>
              <a:ext uri="{FF2B5EF4-FFF2-40B4-BE49-F238E27FC236}">
                <a16:creationId xmlns:a16="http://schemas.microsoft.com/office/drawing/2014/main" id="{70446A22-CC91-4CE4-836B-46FCB4BA6D3E}"/>
              </a:ext>
            </a:extLst>
          </p:cNvPr>
          <p:cNvPicPr>
            <a:picLocks noChangeAspect="1"/>
          </p:cNvPicPr>
          <p:nvPr/>
        </p:nvPicPr>
        <p:blipFill>
          <a:blip r:embed="rId5"/>
          <a:stretch>
            <a:fillRect/>
          </a:stretch>
        </p:blipFill>
        <p:spPr>
          <a:xfrm>
            <a:off x="6094412" y="4010004"/>
            <a:ext cx="4571999" cy="2009796"/>
          </a:xfrm>
          <a:prstGeom prst="rect">
            <a:avLst/>
          </a:prstGeom>
        </p:spPr>
      </p:pic>
      <p:pic>
        <p:nvPicPr>
          <p:cNvPr id="10" name="Resim 9">
            <a:extLst>
              <a:ext uri="{FF2B5EF4-FFF2-40B4-BE49-F238E27FC236}">
                <a16:creationId xmlns:a16="http://schemas.microsoft.com/office/drawing/2014/main" id="{FE36FB1D-C907-4B51-8F33-C8750AFFFF62}"/>
              </a:ext>
            </a:extLst>
          </p:cNvPr>
          <p:cNvPicPr>
            <a:picLocks noChangeAspect="1"/>
          </p:cNvPicPr>
          <p:nvPr/>
        </p:nvPicPr>
        <p:blipFill>
          <a:blip r:embed="rId6"/>
          <a:stretch>
            <a:fillRect/>
          </a:stretch>
        </p:blipFill>
        <p:spPr>
          <a:xfrm>
            <a:off x="3889015" y="1929027"/>
            <a:ext cx="2857500" cy="1498209"/>
          </a:xfrm>
          <a:prstGeom prst="rect">
            <a:avLst/>
          </a:prstGeom>
        </p:spPr>
      </p:pic>
    </p:spTree>
    <p:extLst>
      <p:ext uri="{BB962C8B-B14F-4D97-AF65-F5344CB8AC3E}">
        <p14:creationId xmlns:p14="http://schemas.microsoft.com/office/powerpoint/2010/main" val="4099485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522413" y="260648"/>
            <a:ext cx="9144001" cy="1371600"/>
          </a:xfrm>
        </p:spPr>
        <p:txBody>
          <a:bodyPr>
            <a:normAutofit fontScale="90000"/>
          </a:bodyPr>
          <a:lstStyle/>
          <a:p>
            <a:r>
              <a:rPr lang="tr-TR" b="1" dirty="0"/>
              <a:t/>
            </a:r>
            <a:br>
              <a:rPr lang="tr-TR" b="1" dirty="0"/>
            </a:br>
            <a:r>
              <a:rPr lang="tr-TR" sz="4000" b="1" dirty="0" err="1">
                <a:solidFill>
                  <a:schemeClr val="accent1">
                    <a:lumMod val="60000"/>
                    <a:lumOff val="40000"/>
                  </a:schemeClr>
                </a:solidFill>
              </a:rPr>
              <a:t>Dependencies</a:t>
            </a:r>
            <a:r>
              <a:rPr lang="tr-TR" b="1" dirty="0"/>
              <a:t/>
            </a:r>
            <a:br>
              <a:rPr lang="tr-TR" b="1" dirty="0"/>
            </a:br>
            <a:endParaRPr lang="tr-TR" dirty="0">
              <a:solidFill>
                <a:schemeClr val="accent1">
                  <a:lumMod val="60000"/>
                  <a:lumOff val="40000"/>
                </a:schemeClr>
              </a:solidFill>
            </a:endParaRPr>
          </a:p>
        </p:txBody>
      </p:sp>
      <p:sp>
        <p:nvSpPr>
          <p:cNvPr id="3" name="İçerik Yer Tutucusu 2"/>
          <p:cNvSpPr>
            <a:spLocks noGrp="1"/>
          </p:cNvSpPr>
          <p:nvPr>
            <p:ph idx="1"/>
          </p:nvPr>
        </p:nvSpPr>
        <p:spPr/>
        <p:txBody>
          <a:bodyPr>
            <a:normAutofit/>
          </a:bodyPr>
          <a:lstStyle/>
          <a:p>
            <a:endParaRPr lang="tr-TR" dirty="0"/>
          </a:p>
          <a:p>
            <a:endParaRPr lang="tr-TR" dirty="0"/>
          </a:p>
          <a:p>
            <a:endParaRPr lang="tr-TR" dirty="0"/>
          </a:p>
          <a:p>
            <a:endParaRPr lang="tr-TR" dirty="0"/>
          </a:p>
          <a:p>
            <a:endParaRPr lang="tr-TR" dirty="0"/>
          </a:p>
          <a:p>
            <a:endParaRPr lang="tr-TR" dirty="0"/>
          </a:p>
        </p:txBody>
      </p:sp>
      <p:pic>
        <p:nvPicPr>
          <p:cNvPr id="5" name="Resim 4">
            <a:extLst>
              <a:ext uri="{FF2B5EF4-FFF2-40B4-BE49-F238E27FC236}">
                <a16:creationId xmlns:a16="http://schemas.microsoft.com/office/drawing/2014/main" id="{DC229DAF-120E-4037-AF51-FE59BBEA6654}"/>
              </a:ext>
            </a:extLst>
          </p:cNvPr>
          <p:cNvPicPr>
            <a:picLocks noChangeAspect="1"/>
          </p:cNvPicPr>
          <p:nvPr/>
        </p:nvPicPr>
        <p:blipFill>
          <a:blip r:embed="rId2"/>
          <a:stretch>
            <a:fillRect/>
          </a:stretch>
        </p:blipFill>
        <p:spPr>
          <a:xfrm>
            <a:off x="6814492" y="1904998"/>
            <a:ext cx="3851920" cy="2838449"/>
          </a:xfrm>
          <a:prstGeom prst="rect">
            <a:avLst/>
          </a:prstGeom>
        </p:spPr>
      </p:pic>
      <p:pic>
        <p:nvPicPr>
          <p:cNvPr id="6" name="Resim 5">
            <a:extLst>
              <a:ext uri="{FF2B5EF4-FFF2-40B4-BE49-F238E27FC236}">
                <a16:creationId xmlns:a16="http://schemas.microsoft.com/office/drawing/2014/main" id="{B731E25D-B2B0-4B8F-8906-68B1DDC351C2}"/>
              </a:ext>
            </a:extLst>
          </p:cNvPr>
          <p:cNvPicPr>
            <a:picLocks noChangeAspect="1"/>
          </p:cNvPicPr>
          <p:nvPr/>
        </p:nvPicPr>
        <p:blipFill>
          <a:blip r:embed="rId3"/>
          <a:stretch>
            <a:fillRect/>
          </a:stretch>
        </p:blipFill>
        <p:spPr>
          <a:xfrm>
            <a:off x="1497380" y="1884037"/>
            <a:ext cx="3454033" cy="2859410"/>
          </a:xfrm>
          <a:prstGeom prst="rect">
            <a:avLst/>
          </a:prstGeom>
        </p:spPr>
      </p:pic>
    </p:spTree>
    <p:extLst>
      <p:ext uri="{BB962C8B-B14F-4D97-AF65-F5344CB8AC3E}">
        <p14:creationId xmlns:p14="http://schemas.microsoft.com/office/powerpoint/2010/main" val="2397201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jital Mavi Tünel 16 x 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902_TF02895261_TF02895261" id="{2598FAA0-6486-4B57-A17E-AB0A19F7B3FF}" vid="{27613D1A-3BC7-4D3C-9448-64EF36778982}"/>
    </a:ext>
  </a:extLst>
</a:theme>
</file>

<file path=ppt/theme/theme2.xml><?xml version="1.0" encoding="utf-8"?>
<a:theme xmlns:a="http://schemas.openxmlformats.org/drawingml/2006/main" name="1_Dijital Mavi Tünel 16 x 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902_TF02895261_TF02895261" id="{2598FAA0-6486-4B57-A17E-AB0A19F7B3FF}" vid="{27613D1A-3BC7-4D3C-9448-64EF36778982}"/>
    </a:ext>
  </a:extLst>
</a:theme>
</file>

<file path=ppt/theme/theme3.xml><?xml version="1.0" encoding="utf-8"?>
<a:theme xmlns:a="http://schemas.openxmlformats.org/drawingml/2006/main" name="Office Teması">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4.xml><?xml version="1.0" encoding="utf-8"?>
<a:theme xmlns:a="http://schemas.openxmlformats.org/drawingml/2006/main" name="Office Teması">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0E41224-0370-4595-877C-23316CD80004}">
  <ds:schemaRefs>
    <ds:schemaRef ds:uri="http://schemas.microsoft.com/office/2006/documentManagement/types"/>
    <ds:schemaRef ds:uri="http://purl.org/dc/terms/"/>
    <ds:schemaRef ds:uri="4873beb7-5857-4685-be1f-d57550cc96cc"/>
    <ds:schemaRef ds:uri="http://schemas.microsoft.com/office/2006/metadata/properties"/>
    <ds:schemaRef ds:uri="http://purl.org/dc/elements/1.1/"/>
    <ds:schemaRef ds:uri="http://purl.org/dc/dcmitype/"/>
    <ds:schemaRef ds:uri="http://schemas.openxmlformats.org/package/2006/metadata/core-properties"/>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74228E6B-D70C-44BB-A81F-A245495F612B}">
  <ds:schemaRefs>
    <ds:schemaRef ds:uri="http://schemas.microsoft.com/sharepoint/v3/contenttype/forms"/>
  </ds:schemaRefs>
</ds:datastoreItem>
</file>

<file path=customXml/itemProps3.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İş için dijital mavi tünel sunusu (geniş ekran)</Template>
  <TotalTime>0</TotalTime>
  <Words>473</Words>
  <Application>Microsoft Office PowerPoint</Application>
  <PresentationFormat>Özel</PresentationFormat>
  <Paragraphs>88</Paragraphs>
  <Slides>21</Slides>
  <Notes>0</Notes>
  <HiddenSlides>0</HiddenSlides>
  <MMClips>0</MMClips>
  <ScaleCrop>false</ScaleCrop>
  <HeadingPairs>
    <vt:vector size="6" baseType="variant">
      <vt:variant>
        <vt:lpstr>Kullanılan Yazı Tipleri</vt:lpstr>
      </vt:variant>
      <vt:variant>
        <vt:i4>2</vt:i4>
      </vt:variant>
      <vt:variant>
        <vt:lpstr>Tema</vt:lpstr>
      </vt:variant>
      <vt:variant>
        <vt:i4>2</vt:i4>
      </vt:variant>
      <vt:variant>
        <vt:lpstr>Slayt Başlıkları</vt:lpstr>
      </vt:variant>
      <vt:variant>
        <vt:i4>21</vt:i4>
      </vt:variant>
    </vt:vector>
  </HeadingPairs>
  <TitlesOfParts>
    <vt:vector size="25" baseType="lpstr">
      <vt:lpstr>Arial</vt:lpstr>
      <vt:lpstr>Corbel</vt:lpstr>
      <vt:lpstr>Dijital Mavi Tünel 16 x 9</vt:lpstr>
      <vt:lpstr>1_Dijital Mavi Tünel 16 x 9</vt:lpstr>
      <vt:lpstr>CENG 407 Project Presentation</vt:lpstr>
      <vt:lpstr>Purpose </vt:lpstr>
      <vt:lpstr>Introduction </vt:lpstr>
      <vt:lpstr>Introduction </vt:lpstr>
      <vt:lpstr>Related Works</vt:lpstr>
      <vt:lpstr>Background</vt:lpstr>
      <vt:lpstr>Product Functions</vt:lpstr>
      <vt:lpstr>Assumptions </vt:lpstr>
      <vt:lpstr> Dependencies </vt:lpstr>
      <vt:lpstr>              Constraints  </vt:lpstr>
      <vt:lpstr>Use Cases</vt:lpstr>
      <vt:lpstr>Use Cases</vt:lpstr>
      <vt:lpstr>FlowCharts</vt:lpstr>
      <vt:lpstr>Sequence Diagrams</vt:lpstr>
      <vt:lpstr>Sequence Diagrams</vt:lpstr>
      <vt:lpstr>Class Diagram</vt:lpstr>
      <vt:lpstr>Database Diagram</vt:lpstr>
      <vt:lpstr>User Interfaces : Sign and Login</vt:lpstr>
      <vt:lpstr>User Interfaces : Rating and Commenting</vt:lpstr>
      <vt:lpstr>User Interfaces :GPS Systems</vt:lpstr>
      <vt:lpstr>Thank you for listening to us.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2022-01-19T17:57:26Z</dcterms:created>
  <dcterms:modified xsi:type="dcterms:W3CDTF">2022-01-21T20:35:30Z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